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93" r:id="rId2"/>
    <p:sldId id="403" r:id="rId3"/>
    <p:sldId id="305" r:id="rId4"/>
    <p:sldId id="394" r:id="rId5"/>
    <p:sldId id="256" r:id="rId6"/>
    <p:sldId id="404" r:id="rId7"/>
    <p:sldId id="257" r:id="rId8"/>
    <p:sldId id="258" r:id="rId9"/>
    <p:sldId id="259" r:id="rId10"/>
    <p:sldId id="260" r:id="rId11"/>
    <p:sldId id="261" r:id="rId12"/>
    <p:sldId id="262" r:id="rId13"/>
    <p:sldId id="263" r:id="rId14"/>
    <p:sldId id="264" r:id="rId15"/>
    <p:sldId id="265" r:id="rId16"/>
  </p:sldIdLst>
  <p:sldSz cx="14630400" cy="8229600"/>
  <p:notesSz cx="8229600" cy="14630400"/>
  <p:embeddedFontLst>
    <p:embeddedFont>
      <p:font typeface="Calibri" panose="020F0502020204030204" pitchFamily="34" charset="0"/>
      <p:regular r:id="rId18"/>
      <p:bold r:id="rId19"/>
      <p:italic r:id="rId20"/>
      <p:boldItalic r:id="rId21"/>
    </p:embeddedFont>
    <p:embeddedFont>
      <p:font typeface="Fira Sans" panose="020B0503050000020004" pitchFamily="34" charset="0"/>
      <p:regular r:id="rId22"/>
      <p:bold r:id="rId23"/>
      <p:italic r:id="rId24"/>
      <p:boldItalic r:id="rId25"/>
    </p:embeddedFont>
    <p:embeddedFont>
      <p:font typeface="Inconsolata Bold" pitchFamily="1" charset="0"/>
      <p:bold r:id="rId26"/>
    </p:embeddedFont>
    <p:embeddedFont>
      <p:font typeface="Inter" panose="020B0604020202020204" charset="0"/>
      <p:regular r:id="rId27"/>
    </p:embeddedFont>
    <p:embeddedFont>
      <p:font typeface="Matura MT Script Capitals" panose="03020802060602070202" pitchFamily="66" charset="0"/>
      <p:regular r:id="rId28"/>
    </p:embeddedFont>
    <p:embeddedFont>
      <p:font typeface="Nunito Sans Black" pitchFamily="2" charset="0"/>
      <p:bold r:id="rId29"/>
      <p:boldItalic r:id="rId30"/>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sans titre" id="{090534BC-11E8-42AA-9314-7B159A85D051}">
          <p14:sldIdLst>
            <p14:sldId id="293"/>
            <p14:sldId id="403"/>
            <p14:sldId id="305"/>
            <p14:sldId id="394"/>
            <p14:sldId id="256"/>
            <p14:sldId id="404"/>
            <p14:sldId id="257"/>
            <p14:sldId id="258"/>
            <p14:sldId id="259"/>
            <p14:sldId id="260"/>
            <p14:sldId id="261"/>
            <p14:sldId id="262"/>
            <p14:sldId id="263"/>
            <p14:sldId id="264"/>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1631"/>
    <a:srgbClr val="5628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5" autoAdjust="0"/>
    <p:restoredTop sz="93002" autoAdjust="0"/>
  </p:normalViewPr>
  <p:slideViewPr>
    <p:cSldViewPr snapToGrid="0" snapToObjects="1">
      <p:cViewPr>
        <p:scale>
          <a:sx n="66" d="100"/>
          <a:sy n="66" d="100"/>
        </p:scale>
        <p:origin x="19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587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8325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298714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7396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215894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a:fillRect/>
          </a:stretch>
        </p:blipFill>
        <p:spPr>
          <a:xfrm>
            <a:off x="1" y="1"/>
            <a:ext cx="14630400" cy="8229600"/>
          </a:xfrm>
          <a:prstGeom prst="rect">
            <a:avLst/>
          </a:prstGeom>
        </p:spPr>
      </p:pic>
      <p:sp>
        <p:nvSpPr>
          <p:cNvPr id="4" name="矩形 3"/>
          <p:cNvSpPr/>
          <p:nvPr userDrawn="1"/>
        </p:nvSpPr>
        <p:spPr>
          <a:xfrm>
            <a:off x="0" y="0"/>
            <a:ext cx="14630400" cy="8229600"/>
          </a:xfrm>
          <a:prstGeom prst="rect">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 tIns="54864" rIns="109728" bIns="54864" numCol="1" spcCol="0" rtlCol="0" fromWordArt="0" anchor="ctr" anchorCtr="0" forceAA="0" compatLnSpc="1">
            <a:noAutofit/>
          </a:bodyPr>
          <a:lstStyle/>
          <a:p>
            <a:pPr lvl="0" algn="ctr"/>
            <a:endParaRPr lang="zh-CN" altLang="en-US" sz="1680"/>
          </a:p>
        </p:txBody>
      </p:sp>
    </p:spTree>
    <p:extLst>
      <p:ext uri="{BB962C8B-B14F-4D97-AF65-F5344CB8AC3E}">
        <p14:creationId xmlns:p14="http://schemas.microsoft.com/office/powerpoint/2010/main" val="3640832010"/>
      </p:ext>
    </p:extLst>
  </p:cSld>
  <p:clrMapOvr>
    <a:masterClrMapping/>
  </p:clrMapOvr>
  <p:hf sldNum="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C71CAF-61B1-AC4C-9422-FC8B4463CB04}"/>
              </a:ext>
            </a:extLst>
          </p:cNvPr>
          <p:cNvSpPr>
            <a:spLocks noGrp="1"/>
          </p:cNvSpPr>
          <p:nvPr>
            <p:ph type="dt" sz="half" idx="10"/>
          </p:nvPr>
        </p:nvSpPr>
        <p:spPr/>
        <p:txBody>
          <a:bodyPr/>
          <a:lstStyle/>
          <a:p>
            <a:fld id="{28CABC42-B106-E749-A4FF-82EB16478A94}" type="datetimeFigureOut">
              <a:t>16/12/2024</a:t>
            </a:fld>
            <a:endParaRPr lang="en-LT"/>
          </a:p>
        </p:txBody>
      </p:sp>
      <p:sp>
        <p:nvSpPr>
          <p:cNvPr id="3" name="Footer Placeholder 2">
            <a:extLst>
              <a:ext uri="{FF2B5EF4-FFF2-40B4-BE49-F238E27FC236}">
                <a16:creationId xmlns:a16="http://schemas.microsoft.com/office/drawing/2014/main" id="{45222585-EEE5-484B-886A-D4A0E2FC00AA}"/>
              </a:ext>
            </a:extLst>
          </p:cNvPr>
          <p:cNvSpPr>
            <a:spLocks noGrp="1"/>
          </p:cNvSpPr>
          <p:nvPr>
            <p:ph type="ftr" sz="quarter" idx="11"/>
          </p:nvPr>
        </p:nvSpPr>
        <p:spPr/>
        <p:txBody>
          <a:bodyPr/>
          <a:lstStyle/>
          <a:p>
            <a:endParaRPr lang="en-LT"/>
          </a:p>
        </p:txBody>
      </p:sp>
      <p:sp>
        <p:nvSpPr>
          <p:cNvPr id="4" name="Slide Number Placeholder 3">
            <a:extLst>
              <a:ext uri="{FF2B5EF4-FFF2-40B4-BE49-F238E27FC236}">
                <a16:creationId xmlns:a16="http://schemas.microsoft.com/office/drawing/2014/main" id="{F5108CF0-715C-234F-9141-4307E5978FB7}"/>
              </a:ext>
            </a:extLst>
          </p:cNvPr>
          <p:cNvSpPr>
            <a:spLocks noGrp="1"/>
          </p:cNvSpPr>
          <p:nvPr>
            <p:ph type="sldNum" sz="quarter" idx="12"/>
          </p:nvPr>
        </p:nvSpPr>
        <p:spPr/>
        <p:txBody>
          <a:bodyPr/>
          <a:lstStyle/>
          <a:p>
            <a:fld id="{1A35BD78-664F-6B48-B3E7-BFF8D7D81F9C}" type="slidenum">
              <a:t>‹N°›</a:t>
            </a:fld>
            <a:endParaRPr lang="en-LT"/>
          </a:p>
        </p:txBody>
      </p:sp>
    </p:spTree>
    <p:extLst>
      <p:ext uri="{BB962C8B-B14F-4D97-AF65-F5344CB8AC3E}">
        <p14:creationId xmlns:p14="http://schemas.microsoft.com/office/powerpoint/2010/main" val="2620540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hyperlink" Target="https://www.enago.com/academy/is-duplicate-publication-a-plagiaris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5887197"/>
            <a:ext cx="14630400" cy="3393844"/>
          </a:xfrm>
          <a:prstGeom prst="round2SameRect">
            <a:avLst>
              <a:gd name="adj1" fmla="val 50000"/>
              <a:gd name="adj2" fmla="val 0"/>
            </a:avLst>
          </a:prstGeom>
          <a:solidFill>
            <a:srgbClr val="626262"/>
          </a:solidFill>
          <a:ln>
            <a:noFill/>
          </a:ln>
        </p:spPr>
        <p:txBody>
          <a:bodyPr spcFirstLastPara="1" wrap="square" lIns="109710" tIns="54840" rIns="109710" bIns="54840" anchor="ctr" anchorCtr="0">
            <a:noAutofit/>
          </a:bodyPr>
          <a:lstStyle/>
          <a:p>
            <a:pPr algn="ctr" defTabSz="1097280"/>
            <a:endParaRPr sz="2160" dirty="0">
              <a:solidFill>
                <a:prstClr val="white"/>
              </a:solidFill>
              <a:latin typeface="Calibri"/>
              <a:ea typeface="Calibri"/>
              <a:cs typeface="Calibri"/>
              <a:sym typeface="Calibri"/>
            </a:endParaRPr>
          </a:p>
        </p:txBody>
      </p:sp>
      <p:sp>
        <p:nvSpPr>
          <p:cNvPr id="85" name="Google Shape;85;p1"/>
          <p:cNvSpPr/>
          <p:nvPr/>
        </p:nvSpPr>
        <p:spPr>
          <a:xfrm>
            <a:off x="864761" y="1389908"/>
            <a:ext cx="5946840" cy="5871600"/>
          </a:xfrm>
          <a:prstGeom prst="ellipse">
            <a:avLst/>
          </a:prstGeom>
          <a:solidFill>
            <a:srgbClr val="FCA91F"/>
          </a:solidFill>
          <a:ln w="57150" cap="flat" cmpd="sng">
            <a:solidFill>
              <a:schemeClr val="lt1"/>
            </a:solidFill>
            <a:prstDash val="solid"/>
            <a:miter lim="800000"/>
            <a:headEnd type="none" w="sm" len="sm"/>
            <a:tailEnd type="none" w="sm" len="sm"/>
          </a:ln>
        </p:spPr>
        <p:txBody>
          <a:bodyPr spcFirstLastPara="1" wrap="square" lIns="109710" tIns="54840" rIns="109710" bIns="54840" anchor="ctr" anchorCtr="0">
            <a:noAutofit/>
          </a:bodyPr>
          <a:lstStyle/>
          <a:p>
            <a:pPr algn="ctr" defTabSz="1097280"/>
            <a:endParaRPr sz="2160" dirty="0">
              <a:solidFill>
                <a:prstClr val="white"/>
              </a:solidFill>
              <a:latin typeface="Calibri"/>
              <a:ea typeface="Calibri"/>
              <a:cs typeface="Calibri"/>
              <a:sym typeface="Calibri"/>
            </a:endParaRPr>
          </a:p>
        </p:txBody>
      </p:sp>
      <p:sp>
        <p:nvSpPr>
          <p:cNvPr id="86" name="Google Shape;86;p1"/>
          <p:cNvSpPr txBox="1"/>
          <p:nvPr/>
        </p:nvSpPr>
        <p:spPr>
          <a:xfrm>
            <a:off x="7082931" y="1876419"/>
            <a:ext cx="7976088" cy="3373183"/>
          </a:xfrm>
          <a:prstGeom prst="rect">
            <a:avLst/>
          </a:prstGeom>
          <a:noFill/>
          <a:ln>
            <a:noFill/>
          </a:ln>
        </p:spPr>
        <p:txBody>
          <a:bodyPr spcFirstLastPara="1" wrap="square" lIns="109710" tIns="54840" rIns="109710" bIns="54840" anchor="t" anchorCtr="0">
            <a:spAutoFit/>
            <a:scene3d>
              <a:camera prst="orthographicFront"/>
              <a:lightRig rig="harsh" dir="t"/>
            </a:scene3d>
            <a:sp3d extrusionH="57150" prstMaterial="matte">
              <a:bevelT w="63500" h="12700" prst="convex"/>
              <a:contourClr>
                <a:schemeClr val="bg1">
                  <a:lumMod val="65000"/>
                </a:schemeClr>
              </a:contourClr>
            </a:sp3d>
          </a:bodyPr>
          <a:lstStyle/>
          <a:p>
            <a:pPr>
              <a:lnSpc>
                <a:spcPts val="5550"/>
              </a:lnSpc>
            </a:pPr>
            <a:r>
              <a:rPr lang="en-US" sz="4800" b="1" dirty="0" err="1">
                <a:solidFill>
                  <a:srgbClr val="F94CAF"/>
                </a:solidFill>
                <a:latin typeface="Inconsolata Bold" pitchFamily="34" charset="0"/>
                <a:ea typeface="Inconsolata Bold" pitchFamily="34" charset="-122"/>
                <a:cs typeface="Inconsolata Bold" pitchFamily="34" charset="-120"/>
              </a:rPr>
              <a:t>Décryptage</a:t>
            </a:r>
            <a:r>
              <a:rPr lang="en-US" sz="4800" b="1" dirty="0">
                <a:solidFill>
                  <a:srgbClr val="F94CAF"/>
                </a:solidFill>
                <a:latin typeface="Inconsolata Bold" pitchFamily="34" charset="0"/>
                <a:ea typeface="Inconsolata Bold" pitchFamily="34" charset="-122"/>
                <a:cs typeface="Inconsolata Bold" pitchFamily="34" charset="-120"/>
              </a:rPr>
              <a:t> de </a:t>
            </a:r>
            <a:r>
              <a:rPr lang="en-US" sz="4800" b="1" dirty="0" err="1">
                <a:solidFill>
                  <a:srgbClr val="F94CAF"/>
                </a:solidFill>
                <a:latin typeface="Inconsolata Bold" pitchFamily="34" charset="0"/>
                <a:ea typeface="Inconsolata Bold" pitchFamily="34" charset="-122"/>
                <a:cs typeface="Inconsolata Bold" pitchFamily="34" charset="-120"/>
              </a:rPr>
              <a:t>ChatGPT</a:t>
            </a:r>
            <a:r>
              <a:rPr lang="en-US" sz="4800" b="1" dirty="0">
                <a:solidFill>
                  <a:srgbClr val="F94CAF"/>
                </a:solidFill>
                <a:latin typeface="Inconsolata Bold" pitchFamily="34" charset="0"/>
                <a:ea typeface="Inconsolata Bold" pitchFamily="34" charset="-122"/>
                <a:cs typeface="Inconsolata Bold" pitchFamily="34" charset="-120"/>
              </a:rPr>
              <a:t> : </a:t>
            </a:r>
          </a:p>
          <a:p>
            <a:pPr>
              <a:lnSpc>
                <a:spcPts val="5550"/>
              </a:lnSpc>
            </a:pPr>
            <a:r>
              <a:rPr lang="en-US" sz="4800" b="1" dirty="0">
                <a:solidFill>
                  <a:srgbClr val="F94CAF"/>
                </a:solidFill>
                <a:latin typeface="Inconsolata Bold" pitchFamily="34" charset="0"/>
                <a:ea typeface="Inconsolata Bold" pitchFamily="34" charset="-122"/>
                <a:cs typeface="Inconsolata Bold" pitchFamily="34" charset="-120"/>
              </a:rPr>
              <a:t>Le </a:t>
            </a:r>
            <a:r>
              <a:rPr lang="en-US" sz="4800" b="1" dirty="0" err="1">
                <a:solidFill>
                  <a:srgbClr val="F94CAF"/>
                </a:solidFill>
                <a:latin typeface="Inconsolata Bold" pitchFamily="34" charset="0"/>
                <a:ea typeface="Inconsolata Bold" pitchFamily="34" charset="-122"/>
                <a:cs typeface="Inconsolata Bold" pitchFamily="34" charset="-120"/>
              </a:rPr>
              <a:t>fonctionnement</a:t>
            </a:r>
            <a:r>
              <a:rPr lang="en-US" sz="4800" b="1" dirty="0">
                <a:solidFill>
                  <a:srgbClr val="F94CAF"/>
                </a:solidFill>
                <a:latin typeface="Inconsolata Bold" pitchFamily="34" charset="0"/>
                <a:ea typeface="Inconsolata Bold" pitchFamily="34" charset="-122"/>
                <a:cs typeface="Inconsolata Bold" pitchFamily="34" charset="-120"/>
              </a:rPr>
              <a:t> de la </a:t>
            </a:r>
            <a:r>
              <a:rPr lang="en-US" sz="4800" b="1" dirty="0" err="1">
                <a:solidFill>
                  <a:srgbClr val="F94CAF"/>
                </a:solidFill>
                <a:latin typeface="Inconsolata Bold" pitchFamily="34" charset="0"/>
                <a:ea typeface="Inconsolata Bold" pitchFamily="34" charset="-122"/>
                <a:cs typeface="Inconsolata Bold" pitchFamily="34" charset="-120"/>
              </a:rPr>
              <a:t>technologie</a:t>
            </a:r>
            <a:endParaRPr lang="en-US" sz="4800" dirty="0"/>
          </a:p>
          <a:p>
            <a:pPr defTabSz="1097280"/>
            <a:endParaRPr sz="7200" b="1" dirty="0">
              <a:ln/>
              <a:solidFill>
                <a:srgbClr val="A5A5A5"/>
              </a:solidFill>
              <a:latin typeface="Calibri" panose="020F0502020204030204"/>
            </a:endParaRPr>
          </a:p>
        </p:txBody>
      </p:sp>
      <p:grpSp>
        <p:nvGrpSpPr>
          <p:cNvPr id="87" name="Google Shape;87;p1"/>
          <p:cNvGrpSpPr/>
          <p:nvPr/>
        </p:nvGrpSpPr>
        <p:grpSpPr>
          <a:xfrm>
            <a:off x="13200237" y="1"/>
            <a:ext cx="1430164" cy="1107997"/>
            <a:chOff x="11000198" y="0"/>
            <a:chExt cx="1191802" cy="923330"/>
          </a:xfrm>
        </p:grpSpPr>
        <p:sp>
          <p:nvSpPr>
            <p:cNvPr id="88" name="Google Shape;88;p1"/>
            <p:cNvSpPr/>
            <p:nvPr/>
          </p:nvSpPr>
          <p:spPr>
            <a:xfrm flipH="1">
              <a:off x="11000198" y="0"/>
              <a:ext cx="1191802" cy="923330"/>
            </a:xfrm>
            <a:prstGeom prst="flowChartDelay">
              <a:avLst/>
            </a:prstGeom>
            <a:solidFill>
              <a:srgbClr val="FCA91F"/>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89" name="Google Shape;89;p1"/>
            <p:cNvSpPr/>
            <p:nvPr/>
          </p:nvSpPr>
          <p:spPr>
            <a:xfrm>
              <a:off x="11198831" y="174660"/>
              <a:ext cx="616450" cy="610640"/>
            </a:xfrm>
            <a:prstGeom prst="ellipse">
              <a:avLst/>
            </a:prstGeom>
            <a:solidFill>
              <a:schemeClr val="lt1"/>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grpSp>
      <p:grpSp>
        <p:nvGrpSpPr>
          <p:cNvPr id="90" name="Google Shape;90;p1"/>
          <p:cNvGrpSpPr/>
          <p:nvPr/>
        </p:nvGrpSpPr>
        <p:grpSpPr>
          <a:xfrm>
            <a:off x="748147" y="-1356190"/>
            <a:ext cx="6001784" cy="789820"/>
            <a:chOff x="623455" y="-1130157"/>
            <a:chExt cx="5001486" cy="658183"/>
          </a:xfrm>
        </p:grpSpPr>
        <p:sp>
          <p:nvSpPr>
            <p:cNvPr id="91" name="Google Shape;91;p1"/>
            <p:cNvSpPr/>
            <p:nvPr/>
          </p:nvSpPr>
          <p:spPr>
            <a:xfrm>
              <a:off x="623455" y="-1122218"/>
              <a:ext cx="706581" cy="623454"/>
            </a:xfrm>
            <a:prstGeom prst="roundRect">
              <a:avLst>
                <a:gd name="adj" fmla="val 16667"/>
              </a:avLst>
            </a:prstGeom>
            <a:solidFill>
              <a:srgbClr val="424242"/>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92" name="Google Shape;92;p1"/>
            <p:cNvSpPr/>
            <p:nvPr/>
          </p:nvSpPr>
          <p:spPr>
            <a:xfrm>
              <a:off x="1482436" y="-1130157"/>
              <a:ext cx="706581" cy="623454"/>
            </a:xfrm>
            <a:prstGeom prst="roundRect">
              <a:avLst>
                <a:gd name="adj" fmla="val 16667"/>
              </a:avLst>
            </a:prstGeom>
            <a:solidFill>
              <a:srgbClr val="505050"/>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93" name="Google Shape;93;p1"/>
            <p:cNvSpPr/>
            <p:nvPr/>
          </p:nvSpPr>
          <p:spPr>
            <a:xfrm>
              <a:off x="2341417" y="-1122218"/>
              <a:ext cx="706581" cy="623454"/>
            </a:xfrm>
            <a:prstGeom prst="roundRect">
              <a:avLst>
                <a:gd name="adj" fmla="val 16667"/>
              </a:avLst>
            </a:prstGeom>
            <a:solidFill>
              <a:srgbClr val="626262"/>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94" name="Google Shape;94;p1"/>
            <p:cNvSpPr/>
            <p:nvPr/>
          </p:nvSpPr>
          <p:spPr>
            <a:xfrm>
              <a:off x="3200398" y="-1113288"/>
              <a:ext cx="706581" cy="623454"/>
            </a:xfrm>
            <a:prstGeom prst="roundRect">
              <a:avLst>
                <a:gd name="adj" fmla="val 16667"/>
              </a:avLst>
            </a:prstGeom>
            <a:solidFill>
              <a:srgbClr val="F6CF68"/>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95" name="Google Shape;95;p1"/>
            <p:cNvSpPr/>
            <p:nvPr/>
          </p:nvSpPr>
          <p:spPr>
            <a:xfrm>
              <a:off x="4059379" y="-1104358"/>
              <a:ext cx="706581" cy="623454"/>
            </a:xfrm>
            <a:prstGeom prst="roundRect">
              <a:avLst>
                <a:gd name="adj" fmla="val 16667"/>
              </a:avLst>
            </a:prstGeom>
            <a:solidFill>
              <a:srgbClr val="FAC63F"/>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sp>
          <p:nvSpPr>
            <p:cNvPr id="96" name="Google Shape;96;p1"/>
            <p:cNvSpPr/>
            <p:nvPr/>
          </p:nvSpPr>
          <p:spPr>
            <a:xfrm>
              <a:off x="4918360" y="-1095428"/>
              <a:ext cx="706581" cy="623454"/>
            </a:xfrm>
            <a:prstGeom prst="roundRect">
              <a:avLst>
                <a:gd name="adj" fmla="val 16667"/>
              </a:avLst>
            </a:prstGeom>
            <a:solidFill>
              <a:srgbClr val="FCA91F"/>
            </a:solidFill>
            <a:ln>
              <a:noFill/>
            </a:ln>
          </p:spPr>
          <p:txBody>
            <a:bodyPr spcFirstLastPara="1" wrap="square" lIns="109710" tIns="54840" rIns="109710" bIns="54840" anchor="ctr" anchorCtr="0">
              <a:noAutofit/>
            </a:bodyPr>
            <a:lstStyle/>
            <a:p>
              <a:pPr algn="ctr" defTabSz="1097280"/>
              <a:endParaRPr sz="2160">
                <a:solidFill>
                  <a:prstClr val="white"/>
                </a:solidFill>
                <a:latin typeface="Calibri"/>
                <a:ea typeface="Calibri"/>
                <a:cs typeface="Calibri"/>
                <a:sym typeface="Calibri"/>
              </a:endParaRPr>
            </a:p>
          </p:txBody>
        </p:sp>
      </p:grpSp>
      <p:sp>
        <p:nvSpPr>
          <p:cNvPr id="97" name="Google Shape;97;p1"/>
          <p:cNvSpPr/>
          <p:nvPr/>
        </p:nvSpPr>
        <p:spPr>
          <a:xfrm>
            <a:off x="714680" y="3855222"/>
            <a:ext cx="6247007" cy="3606553"/>
          </a:xfrm>
          <a:custGeom>
            <a:avLst/>
            <a:gdLst/>
            <a:ahLst/>
            <a:cxnLst/>
            <a:rect l="l" t="t" r="r" b="b"/>
            <a:pathLst>
              <a:path w="5205838" h="3005461" extrusionOk="0">
                <a:moveTo>
                  <a:pt x="5205839" y="1502731"/>
                </a:moveTo>
                <a:cubicBezTo>
                  <a:pt x="5205839" y="2332666"/>
                  <a:pt x="4040472" y="3005462"/>
                  <a:pt x="2602920" y="3005462"/>
                </a:cubicBezTo>
                <a:cubicBezTo>
                  <a:pt x="1165367" y="3005462"/>
                  <a:pt x="0" y="2332666"/>
                  <a:pt x="0" y="1502731"/>
                </a:cubicBezTo>
                <a:cubicBezTo>
                  <a:pt x="0" y="672796"/>
                  <a:pt x="1165367" y="0"/>
                  <a:pt x="2602920" y="0"/>
                </a:cubicBezTo>
                <a:cubicBezTo>
                  <a:pt x="4040472" y="0"/>
                  <a:pt x="5205839" y="672796"/>
                  <a:pt x="5205839" y="150273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98" name="Google Shape;98;p1"/>
          <p:cNvGrpSpPr/>
          <p:nvPr/>
        </p:nvGrpSpPr>
        <p:grpSpPr>
          <a:xfrm>
            <a:off x="971853" y="4353563"/>
            <a:ext cx="5355887" cy="3033163"/>
            <a:chOff x="809876" y="3627968"/>
            <a:chExt cx="4463238" cy="2527636"/>
          </a:xfrm>
        </p:grpSpPr>
        <p:sp>
          <p:nvSpPr>
            <p:cNvPr id="99" name="Google Shape;99;p1"/>
            <p:cNvSpPr/>
            <p:nvPr/>
          </p:nvSpPr>
          <p:spPr>
            <a:xfrm>
              <a:off x="1864923" y="4187609"/>
              <a:ext cx="3408191" cy="1967995"/>
            </a:xfrm>
            <a:custGeom>
              <a:avLst/>
              <a:gdLst/>
              <a:ahLst/>
              <a:cxnLst/>
              <a:rect l="l" t="t" r="r" b="b"/>
              <a:pathLst>
                <a:path w="3408191" h="1967995" extrusionOk="0">
                  <a:moveTo>
                    <a:pt x="22262" y="1211149"/>
                  </a:moveTo>
                  <a:lnTo>
                    <a:pt x="1310225" y="1955147"/>
                  </a:lnTo>
                  <a:cubicBezTo>
                    <a:pt x="1344026" y="1972279"/>
                    <a:pt x="1383968" y="1972279"/>
                    <a:pt x="1417770" y="1955147"/>
                  </a:cubicBezTo>
                  <a:lnTo>
                    <a:pt x="3385849" y="819038"/>
                  </a:lnTo>
                  <a:cubicBezTo>
                    <a:pt x="3415640" y="801831"/>
                    <a:pt x="3415640" y="773977"/>
                    <a:pt x="3385849" y="756770"/>
                  </a:cubicBezTo>
                  <a:lnTo>
                    <a:pt x="2097887" y="12771"/>
                  </a:lnTo>
                  <a:cubicBezTo>
                    <a:pt x="2064060" y="-4257"/>
                    <a:pt x="2024168" y="-4257"/>
                    <a:pt x="1990341" y="12771"/>
                  </a:cubicBezTo>
                  <a:lnTo>
                    <a:pt x="22262" y="1148987"/>
                  </a:lnTo>
                  <a:cubicBezTo>
                    <a:pt x="-7421" y="1166087"/>
                    <a:pt x="-7421" y="1193942"/>
                    <a:pt x="22262" y="121114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0" name="Google Shape;100;p1"/>
            <p:cNvSpPr/>
            <p:nvPr/>
          </p:nvSpPr>
          <p:spPr>
            <a:xfrm>
              <a:off x="809876" y="4272143"/>
              <a:ext cx="1395333" cy="805698"/>
            </a:xfrm>
            <a:custGeom>
              <a:avLst/>
              <a:gdLst/>
              <a:ahLst/>
              <a:cxnLst/>
              <a:rect l="l" t="t" r="r" b="b"/>
              <a:pathLst>
                <a:path w="1395333" h="805698" extrusionOk="0">
                  <a:moveTo>
                    <a:pt x="1383705" y="419289"/>
                  </a:moveTo>
                  <a:lnTo>
                    <a:pt x="725850" y="798924"/>
                  </a:lnTo>
                  <a:cubicBezTo>
                    <a:pt x="707886" y="807957"/>
                    <a:pt x="686708" y="807957"/>
                    <a:pt x="668744" y="798924"/>
                  </a:cubicBezTo>
                  <a:lnTo>
                    <a:pt x="11857" y="419397"/>
                  </a:lnTo>
                  <a:cubicBezTo>
                    <a:pt x="-3952" y="410255"/>
                    <a:pt x="-3952" y="395522"/>
                    <a:pt x="11857" y="386380"/>
                  </a:cubicBezTo>
                  <a:lnTo>
                    <a:pt x="669712" y="6853"/>
                  </a:lnTo>
                  <a:cubicBezTo>
                    <a:pt x="687651" y="-2284"/>
                    <a:pt x="708879" y="-2284"/>
                    <a:pt x="726818" y="6853"/>
                  </a:cubicBezTo>
                  <a:lnTo>
                    <a:pt x="1383813" y="386380"/>
                  </a:lnTo>
                  <a:cubicBezTo>
                    <a:pt x="1399192" y="395414"/>
                    <a:pt x="1399192" y="410255"/>
                    <a:pt x="1383705" y="41928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1" name="Google Shape;101;p1"/>
            <p:cNvSpPr/>
            <p:nvPr/>
          </p:nvSpPr>
          <p:spPr>
            <a:xfrm>
              <a:off x="1898692" y="3627968"/>
              <a:ext cx="1414086" cy="816166"/>
            </a:xfrm>
            <a:custGeom>
              <a:avLst/>
              <a:gdLst/>
              <a:ahLst/>
              <a:cxnLst/>
              <a:rect l="l" t="t" r="r" b="b"/>
              <a:pathLst>
                <a:path w="1414086" h="816166" extrusionOk="0">
                  <a:moveTo>
                    <a:pt x="1402068" y="424753"/>
                  </a:moveTo>
                  <a:lnTo>
                    <a:pt x="735287" y="809227"/>
                  </a:lnTo>
                  <a:cubicBezTo>
                    <a:pt x="717110" y="818480"/>
                    <a:pt x="695605" y="818480"/>
                    <a:pt x="677428" y="809227"/>
                  </a:cubicBezTo>
                  <a:lnTo>
                    <a:pt x="11937" y="424860"/>
                  </a:lnTo>
                  <a:cubicBezTo>
                    <a:pt x="-3979" y="415611"/>
                    <a:pt x="-3979" y="400662"/>
                    <a:pt x="11937" y="391414"/>
                  </a:cubicBezTo>
                  <a:lnTo>
                    <a:pt x="678719" y="6939"/>
                  </a:lnTo>
                  <a:cubicBezTo>
                    <a:pt x="696895" y="-2313"/>
                    <a:pt x="718401" y="-2313"/>
                    <a:pt x="736578" y="6939"/>
                  </a:cubicBezTo>
                  <a:lnTo>
                    <a:pt x="1402068" y="391414"/>
                  </a:lnTo>
                  <a:cubicBezTo>
                    <a:pt x="1418093" y="400662"/>
                    <a:pt x="1418093" y="415611"/>
                    <a:pt x="1402068" y="42475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102" name="Google Shape;102;p1"/>
          <p:cNvGrpSpPr/>
          <p:nvPr/>
        </p:nvGrpSpPr>
        <p:grpSpPr>
          <a:xfrm>
            <a:off x="4736563" y="4395683"/>
            <a:ext cx="484602" cy="906250"/>
            <a:chOff x="3947135" y="3663069"/>
            <a:chExt cx="403834" cy="755208"/>
          </a:xfrm>
        </p:grpSpPr>
        <p:sp>
          <p:nvSpPr>
            <p:cNvPr id="103" name="Google Shape;103;p1"/>
            <p:cNvSpPr/>
            <p:nvPr/>
          </p:nvSpPr>
          <p:spPr>
            <a:xfrm>
              <a:off x="3947135" y="3663069"/>
              <a:ext cx="267300" cy="645931"/>
            </a:xfrm>
            <a:custGeom>
              <a:avLst/>
              <a:gdLst/>
              <a:ahLst/>
              <a:cxnLst/>
              <a:rect l="l" t="t" r="r" b="b"/>
              <a:pathLst>
                <a:path w="267300" h="645931" extrusionOk="0">
                  <a:moveTo>
                    <a:pt x="97731" y="645932"/>
                  </a:moveTo>
                  <a:lnTo>
                    <a:pt x="28579" y="605925"/>
                  </a:lnTo>
                  <a:cubicBezTo>
                    <a:pt x="28579" y="605925"/>
                    <a:pt x="-12503" y="435143"/>
                    <a:pt x="3844" y="281353"/>
                  </a:cubicBezTo>
                  <a:cubicBezTo>
                    <a:pt x="26966" y="65295"/>
                    <a:pt x="169249" y="-16117"/>
                    <a:pt x="223344" y="2595"/>
                  </a:cubicBezTo>
                  <a:cubicBezTo>
                    <a:pt x="277439" y="21308"/>
                    <a:pt x="293033" y="84115"/>
                    <a:pt x="203556" y="212847"/>
                  </a:cubicBezTo>
                  <a:cubicBezTo>
                    <a:pt x="150751" y="288881"/>
                    <a:pt x="85901" y="447080"/>
                    <a:pt x="97731" y="645932"/>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4" name="Google Shape;104;p1"/>
            <p:cNvSpPr/>
            <p:nvPr/>
          </p:nvSpPr>
          <p:spPr>
            <a:xfrm>
              <a:off x="3947135" y="3663069"/>
              <a:ext cx="267300" cy="645931"/>
            </a:xfrm>
            <a:custGeom>
              <a:avLst/>
              <a:gdLst/>
              <a:ahLst/>
              <a:cxnLst/>
              <a:rect l="l" t="t" r="r" b="b"/>
              <a:pathLst>
                <a:path w="267300" h="645931" extrusionOk="0">
                  <a:moveTo>
                    <a:pt x="97731" y="645932"/>
                  </a:moveTo>
                  <a:lnTo>
                    <a:pt x="28579" y="605925"/>
                  </a:lnTo>
                  <a:cubicBezTo>
                    <a:pt x="28579" y="605925"/>
                    <a:pt x="-12503" y="435143"/>
                    <a:pt x="3844" y="281353"/>
                  </a:cubicBezTo>
                  <a:cubicBezTo>
                    <a:pt x="26966" y="65295"/>
                    <a:pt x="169249" y="-16117"/>
                    <a:pt x="223344" y="2595"/>
                  </a:cubicBezTo>
                  <a:cubicBezTo>
                    <a:pt x="277439" y="21308"/>
                    <a:pt x="293033" y="84115"/>
                    <a:pt x="203556" y="212847"/>
                  </a:cubicBezTo>
                  <a:cubicBezTo>
                    <a:pt x="150751" y="288881"/>
                    <a:pt x="85901" y="447080"/>
                    <a:pt x="97731" y="645932"/>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5" name="Google Shape;105;p1"/>
            <p:cNvSpPr/>
            <p:nvPr/>
          </p:nvSpPr>
          <p:spPr>
            <a:xfrm>
              <a:off x="4000705" y="3695102"/>
              <a:ext cx="139216" cy="530013"/>
            </a:xfrm>
            <a:custGeom>
              <a:avLst/>
              <a:gdLst/>
              <a:ahLst/>
              <a:cxnLst/>
              <a:rect l="l" t="t" r="r" b="b"/>
              <a:pathLst>
                <a:path w="139216" h="530013" extrusionOk="0">
                  <a:moveTo>
                    <a:pt x="15124" y="530014"/>
                  </a:moveTo>
                  <a:lnTo>
                    <a:pt x="15770" y="530014"/>
                  </a:lnTo>
                  <a:cubicBezTo>
                    <a:pt x="18338" y="529531"/>
                    <a:pt x="20029" y="527058"/>
                    <a:pt x="19547" y="524490"/>
                  </a:cubicBezTo>
                  <a:cubicBezTo>
                    <a:pt x="19543" y="524467"/>
                    <a:pt x="19538" y="524444"/>
                    <a:pt x="19534" y="524421"/>
                  </a:cubicBezTo>
                  <a:cubicBezTo>
                    <a:pt x="-18322" y="325140"/>
                    <a:pt x="51797" y="101123"/>
                    <a:pt x="137834" y="8204"/>
                  </a:cubicBezTo>
                  <a:cubicBezTo>
                    <a:pt x="139678" y="6322"/>
                    <a:pt x="139678" y="3310"/>
                    <a:pt x="137834" y="1428"/>
                  </a:cubicBezTo>
                  <a:cubicBezTo>
                    <a:pt x="136009" y="-443"/>
                    <a:pt x="133013" y="-480"/>
                    <a:pt x="131142" y="1344"/>
                  </a:cubicBezTo>
                  <a:cubicBezTo>
                    <a:pt x="131114" y="1372"/>
                    <a:pt x="131086" y="1400"/>
                    <a:pt x="131058" y="1428"/>
                  </a:cubicBezTo>
                  <a:cubicBezTo>
                    <a:pt x="43301" y="96283"/>
                    <a:pt x="-27786" y="324064"/>
                    <a:pt x="10715" y="526250"/>
                  </a:cubicBezTo>
                  <a:cubicBezTo>
                    <a:pt x="11154" y="528363"/>
                    <a:pt x="12968" y="529912"/>
                    <a:pt x="15124" y="530014"/>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6" name="Google Shape;106;p1"/>
            <p:cNvSpPr/>
            <p:nvPr/>
          </p:nvSpPr>
          <p:spPr>
            <a:xfrm>
              <a:off x="4001752" y="3873320"/>
              <a:ext cx="349217" cy="544957"/>
            </a:xfrm>
            <a:custGeom>
              <a:avLst/>
              <a:gdLst/>
              <a:ahLst/>
              <a:cxnLst/>
              <a:rect l="l" t="t" r="r" b="b"/>
              <a:pathLst>
                <a:path w="349217" h="544957" extrusionOk="0">
                  <a:moveTo>
                    <a:pt x="227125" y="544195"/>
                  </a:moveTo>
                  <a:cubicBezTo>
                    <a:pt x="237879" y="549464"/>
                    <a:pt x="264980" y="525912"/>
                    <a:pt x="272616" y="520212"/>
                  </a:cubicBezTo>
                  <a:cubicBezTo>
                    <a:pt x="285734" y="510277"/>
                    <a:pt x="296068" y="497127"/>
                    <a:pt x="302622" y="482034"/>
                  </a:cubicBezTo>
                  <a:cubicBezTo>
                    <a:pt x="309869" y="465076"/>
                    <a:pt x="311672" y="446287"/>
                    <a:pt x="307784" y="428261"/>
                  </a:cubicBezTo>
                  <a:cubicBezTo>
                    <a:pt x="305702" y="418624"/>
                    <a:pt x="302971" y="409138"/>
                    <a:pt x="299610" y="399869"/>
                  </a:cubicBezTo>
                  <a:cubicBezTo>
                    <a:pt x="296491" y="390728"/>
                    <a:pt x="293265" y="381694"/>
                    <a:pt x="290146" y="372552"/>
                  </a:cubicBezTo>
                  <a:cubicBezTo>
                    <a:pt x="286484" y="363725"/>
                    <a:pt x="284619" y="354256"/>
                    <a:pt x="284661" y="344698"/>
                  </a:cubicBezTo>
                  <a:cubicBezTo>
                    <a:pt x="286167" y="325555"/>
                    <a:pt x="302406" y="311359"/>
                    <a:pt x="316925" y="299099"/>
                  </a:cubicBezTo>
                  <a:cubicBezTo>
                    <a:pt x="331444" y="286839"/>
                    <a:pt x="350049" y="267911"/>
                    <a:pt x="349189" y="245326"/>
                  </a:cubicBezTo>
                  <a:cubicBezTo>
                    <a:pt x="347032" y="227604"/>
                    <a:pt x="339094" y="211086"/>
                    <a:pt x="326604" y="198329"/>
                  </a:cubicBezTo>
                  <a:cubicBezTo>
                    <a:pt x="314882" y="185101"/>
                    <a:pt x="301331" y="173486"/>
                    <a:pt x="290684" y="159290"/>
                  </a:cubicBezTo>
                  <a:cubicBezTo>
                    <a:pt x="282374" y="149507"/>
                    <a:pt x="277667" y="137170"/>
                    <a:pt x="277348" y="124338"/>
                  </a:cubicBezTo>
                  <a:cubicBezTo>
                    <a:pt x="278011" y="116434"/>
                    <a:pt x="280280" y="108749"/>
                    <a:pt x="284016" y="101753"/>
                  </a:cubicBezTo>
                  <a:cubicBezTo>
                    <a:pt x="292569" y="87091"/>
                    <a:pt x="299942" y="71771"/>
                    <a:pt x="306063" y="55939"/>
                  </a:cubicBezTo>
                  <a:cubicBezTo>
                    <a:pt x="312083" y="39638"/>
                    <a:pt x="308144" y="21325"/>
                    <a:pt x="295954" y="8941"/>
                  </a:cubicBezTo>
                  <a:cubicBezTo>
                    <a:pt x="284254" y="1057"/>
                    <a:pt x="269869" y="-1773"/>
                    <a:pt x="256054" y="1090"/>
                  </a:cubicBezTo>
                  <a:cubicBezTo>
                    <a:pt x="243129" y="3368"/>
                    <a:pt x="230844" y="8392"/>
                    <a:pt x="220027" y="15824"/>
                  </a:cubicBezTo>
                  <a:cubicBezTo>
                    <a:pt x="184752" y="37871"/>
                    <a:pt x="166254" y="81965"/>
                    <a:pt x="128398" y="99495"/>
                  </a:cubicBezTo>
                  <a:cubicBezTo>
                    <a:pt x="113326" y="105056"/>
                    <a:pt x="97916" y="109654"/>
                    <a:pt x="82261" y="113261"/>
                  </a:cubicBezTo>
                  <a:cubicBezTo>
                    <a:pt x="66442" y="117001"/>
                    <a:pt x="52956" y="127283"/>
                    <a:pt x="45158" y="141545"/>
                  </a:cubicBezTo>
                  <a:cubicBezTo>
                    <a:pt x="32360" y="170582"/>
                    <a:pt x="60429" y="204029"/>
                    <a:pt x="51933" y="234572"/>
                  </a:cubicBezTo>
                  <a:cubicBezTo>
                    <a:pt x="44513" y="261566"/>
                    <a:pt x="19670" y="273073"/>
                    <a:pt x="5904" y="297701"/>
                  </a:cubicBezTo>
                  <a:cubicBezTo>
                    <a:pt x="537" y="308592"/>
                    <a:pt x="-1233" y="320907"/>
                    <a:pt x="849" y="332868"/>
                  </a:cubicBezTo>
                  <a:cubicBezTo>
                    <a:pt x="3135" y="353106"/>
                    <a:pt x="9113" y="372753"/>
                    <a:pt x="18487" y="390835"/>
                  </a:cubicBezTo>
                  <a:cubicBezTo>
                    <a:pt x="29013" y="409466"/>
                    <a:pt x="40686" y="427425"/>
                    <a:pt x="53439" y="444608"/>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7" name="Google Shape;107;p1"/>
            <p:cNvSpPr/>
            <p:nvPr/>
          </p:nvSpPr>
          <p:spPr>
            <a:xfrm>
              <a:off x="4001752" y="3873320"/>
              <a:ext cx="349217" cy="544957"/>
            </a:xfrm>
            <a:custGeom>
              <a:avLst/>
              <a:gdLst/>
              <a:ahLst/>
              <a:cxnLst/>
              <a:rect l="l" t="t" r="r" b="b"/>
              <a:pathLst>
                <a:path w="349217" h="544957" extrusionOk="0">
                  <a:moveTo>
                    <a:pt x="227125" y="544195"/>
                  </a:moveTo>
                  <a:cubicBezTo>
                    <a:pt x="237879" y="549464"/>
                    <a:pt x="264980" y="525912"/>
                    <a:pt x="272616" y="520212"/>
                  </a:cubicBezTo>
                  <a:cubicBezTo>
                    <a:pt x="285734" y="510277"/>
                    <a:pt x="296068" y="497127"/>
                    <a:pt x="302622" y="482034"/>
                  </a:cubicBezTo>
                  <a:cubicBezTo>
                    <a:pt x="309869" y="465076"/>
                    <a:pt x="311672" y="446287"/>
                    <a:pt x="307784" y="428261"/>
                  </a:cubicBezTo>
                  <a:cubicBezTo>
                    <a:pt x="305702" y="418624"/>
                    <a:pt x="302971" y="409138"/>
                    <a:pt x="299610" y="399869"/>
                  </a:cubicBezTo>
                  <a:cubicBezTo>
                    <a:pt x="296491" y="390728"/>
                    <a:pt x="293265" y="381694"/>
                    <a:pt x="290146" y="372552"/>
                  </a:cubicBezTo>
                  <a:cubicBezTo>
                    <a:pt x="286484" y="363725"/>
                    <a:pt x="284619" y="354256"/>
                    <a:pt x="284661" y="344698"/>
                  </a:cubicBezTo>
                  <a:cubicBezTo>
                    <a:pt x="286167" y="325555"/>
                    <a:pt x="302406" y="311359"/>
                    <a:pt x="316925" y="299099"/>
                  </a:cubicBezTo>
                  <a:cubicBezTo>
                    <a:pt x="331444" y="286839"/>
                    <a:pt x="350049" y="267911"/>
                    <a:pt x="349189" y="245326"/>
                  </a:cubicBezTo>
                  <a:cubicBezTo>
                    <a:pt x="347032" y="227604"/>
                    <a:pt x="339094" y="211086"/>
                    <a:pt x="326604" y="198329"/>
                  </a:cubicBezTo>
                  <a:cubicBezTo>
                    <a:pt x="314882" y="185101"/>
                    <a:pt x="301331" y="173486"/>
                    <a:pt x="290684" y="159290"/>
                  </a:cubicBezTo>
                  <a:cubicBezTo>
                    <a:pt x="282374" y="149507"/>
                    <a:pt x="277667" y="137170"/>
                    <a:pt x="277348" y="124338"/>
                  </a:cubicBezTo>
                  <a:cubicBezTo>
                    <a:pt x="278011" y="116434"/>
                    <a:pt x="280280" y="108749"/>
                    <a:pt x="284016" y="101753"/>
                  </a:cubicBezTo>
                  <a:cubicBezTo>
                    <a:pt x="292569" y="87091"/>
                    <a:pt x="299942" y="71771"/>
                    <a:pt x="306063" y="55939"/>
                  </a:cubicBezTo>
                  <a:cubicBezTo>
                    <a:pt x="312083" y="39638"/>
                    <a:pt x="308144" y="21325"/>
                    <a:pt x="295954" y="8941"/>
                  </a:cubicBezTo>
                  <a:cubicBezTo>
                    <a:pt x="284254" y="1057"/>
                    <a:pt x="269869" y="-1773"/>
                    <a:pt x="256054" y="1090"/>
                  </a:cubicBezTo>
                  <a:cubicBezTo>
                    <a:pt x="243129" y="3368"/>
                    <a:pt x="230844" y="8392"/>
                    <a:pt x="220027" y="15824"/>
                  </a:cubicBezTo>
                  <a:cubicBezTo>
                    <a:pt x="184752" y="37871"/>
                    <a:pt x="166254" y="81965"/>
                    <a:pt x="128398" y="99495"/>
                  </a:cubicBezTo>
                  <a:cubicBezTo>
                    <a:pt x="113326" y="105056"/>
                    <a:pt x="97916" y="109654"/>
                    <a:pt x="82261" y="113261"/>
                  </a:cubicBezTo>
                  <a:cubicBezTo>
                    <a:pt x="66442" y="117001"/>
                    <a:pt x="52956" y="127283"/>
                    <a:pt x="45158" y="141545"/>
                  </a:cubicBezTo>
                  <a:cubicBezTo>
                    <a:pt x="32360" y="170582"/>
                    <a:pt x="60429" y="204029"/>
                    <a:pt x="51933" y="234572"/>
                  </a:cubicBezTo>
                  <a:cubicBezTo>
                    <a:pt x="44513" y="261566"/>
                    <a:pt x="19670" y="273073"/>
                    <a:pt x="5904" y="297701"/>
                  </a:cubicBezTo>
                  <a:cubicBezTo>
                    <a:pt x="537" y="308592"/>
                    <a:pt x="-1233" y="320907"/>
                    <a:pt x="849" y="332868"/>
                  </a:cubicBezTo>
                  <a:cubicBezTo>
                    <a:pt x="3135" y="353106"/>
                    <a:pt x="9113" y="372753"/>
                    <a:pt x="18487" y="390835"/>
                  </a:cubicBezTo>
                  <a:cubicBezTo>
                    <a:pt x="29013" y="409466"/>
                    <a:pt x="40686" y="427425"/>
                    <a:pt x="53439" y="444608"/>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8" name="Google Shape;108;p1"/>
            <p:cNvSpPr/>
            <p:nvPr/>
          </p:nvSpPr>
          <p:spPr>
            <a:xfrm>
              <a:off x="4121768" y="3910054"/>
              <a:ext cx="129378" cy="455314"/>
            </a:xfrm>
            <a:custGeom>
              <a:avLst/>
              <a:gdLst/>
              <a:ahLst/>
              <a:cxnLst/>
              <a:rect l="l" t="t" r="r" b="b"/>
              <a:pathLst>
                <a:path w="129378" h="455314" extrusionOk="0">
                  <a:moveTo>
                    <a:pt x="7199" y="455301"/>
                  </a:moveTo>
                  <a:lnTo>
                    <a:pt x="7199" y="455301"/>
                  </a:lnTo>
                  <a:cubicBezTo>
                    <a:pt x="9713" y="455073"/>
                    <a:pt x="11580" y="452871"/>
                    <a:pt x="11393" y="450354"/>
                  </a:cubicBezTo>
                  <a:cubicBezTo>
                    <a:pt x="-5169" y="271076"/>
                    <a:pt x="69468" y="68461"/>
                    <a:pt x="128080" y="7697"/>
                  </a:cubicBezTo>
                  <a:cubicBezTo>
                    <a:pt x="129832" y="5916"/>
                    <a:pt x="129808" y="3051"/>
                    <a:pt x="128026" y="1299"/>
                  </a:cubicBezTo>
                  <a:cubicBezTo>
                    <a:pt x="126244" y="-454"/>
                    <a:pt x="123379" y="-429"/>
                    <a:pt x="121627" y="1352"/>
                  </a:cubicBezTo>
                  <a:cubicBezTo>
                    <a:pt x="61724" y="63299"/>
                    <a:pt x="-14418" y="269355"/>
                    <a:pt x="2359" y="451214"/>
                  </a:cubicBezTo>
                  <a:cubicBezTo>
                    <a:pt x="2587" y="453669"/>
                    <a:pt x="4741" y="455487"/>
                    <a:pt x="7199" y="455301"/>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09" name="Google Shape;109;p1"/>
            <p:cNvSpPr/>
            <p:nvPr/>
          </p:nvSpPr>
          <p:spPr>
            <a:xfrm>
              <a:off x="4141914" y="4107534"/>
              <a:ext cx="139359" cy="36730"/>
            </a:xfrm>
            <a:custGeom>
              <a:avLst/>
              <a:gdLst/>
              <a:ahLst/>
              <a:cxnLst/>
              <a:rect l="l" t="t" r="r" b="b"/>
              <a:pathLst>
                <a:path w="139359" h="36730" extrusionOk="0">
                  <a:moveTo>
                    <a:pt x="4798" y="36707"/>
                  </a:moveTo>
                  <a:lnTo>
                    <a:pt x="6196" y="36707"/>
                  </a:lnTo>
                  <a:cubicBezTo>
                    <a:pt x="48094" y="22877"/>
                    <a:pt x="91362" y="13610"/>
                    <a:pt x="135250" y="9068"/>
                  </a:cubicBezTo>
                  <a:cubicBezTo>
                    <a:pt x="137734" y="8843"/>
                    <a:pt x="139566" y="6646"/>
                    <a:pt x="139341" y="4162"/>
                  </a:cubicBezTo>
                  <a:cubicBezTo>
                    <a:pt x="139339" y="4148"/>
                    <a:pt x="139338" y="4134"/>
                    <a:pt x="139337" y="4121"/>
                  </a:cubicBezTo>
                  <a:cubicBezTo>
                    <a:pt x="139177" y="1691"/>
                    <a:pt x="137078" y="-150"/>
                    <a:pt x="134648" y="10"/>
                  </a:cubicBezTo>
                  <a:cubicBezTo>
                    <a:pt x="134562" y="15"/>
                    <a:pt x="134476" y="23"/>
                    <a:pt x="134390" y="34"/>
                  </a:cubicBezTo>
                  <a:cubicBezTo>
                    <a:pt x="89704" y="4596"/>
                    <a:pt x="45642" y="13971"/>
                    <a:pt x="2969" y="27996"/>
                  </a:cubicBezTo>
                  <a:cubicBezTo>
                    <a:pt x="626" y="28851"/>
                    <a:pt x="-580" y="31444"/>
                    <a:pt x="275" y="33788"/>
                  </a:cubicBezTo>
                  <a:cubicBezTo>
                    <a:pt x="277" y="33793"/>
                    <a:pt x="279" y="33798"/>
                    <a:pt x="281" y="33804"/>
                  </a:cubicBezTo>
                  <a:cubicBezTo>
                    <a:pt x="923" y="35708"/>
                    <a:pt x="2799" y="36913"/>
                    <a:pt x="4798" y="36707"/>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110" name="Google Shape;110;p1"/>
          <p:cNvGrpSpPr/>
          <p:nvPr/>
        </p:nvGrpSpPr>
        <p:grpSpPr>
          <a:xfrm>
            <a:off x="2472459" y="2355889"/>
            <a:ext cx="1423084" cy="2819472"/>
            <a:chOff x="2034844" y="2022041"/>
            <a:chExt cx="1185902" cy="2349560"/>
          </a:xfrm>
        </p:grpSpPr>
        <p:sp>
          <p:nvSpPr>
            <p:cNvPr id="111" name="Google Shape;111;p1"/>
            <p:cNvSpPr/>
            <p:nvPr/>
          </p:nvSpPr>
          <p:spPr>
            <a:xfrm>
              <a:off x="2034844" y="2032004"/>
              <a:ext cx="1185902" cy="2339555"/>
            </a:xfrm>
            <a:custGeom>
              <a:avLst/>
              <a:gdLst/>
              <a:ahLst/>
              <a:cxnLst/>
              <a:rect l="l" t="t" r="r" b="b"/>
              <a:pathLst>
                <a:path w="1185902" h="2339555" extrusionOk="0">
                  <a:moveTo>
                    <a:pt x="632689" y="4349"/>
                  </a:moveTo>
                  <a:lnTo>
                    <a:pt x="1167942" y="313327"/>
                  </a:lnTo>
                  <a:cubicBezTo>
                    <a:pt x="1178524" y="320198"/>
                    <a:pt x="1185195" y="331703"/>
                    <a:pt x="1185902" y="344300"/>
                  </a:cubicBezTo>
                  <a:lnTo>
                    <a:pt x="1185902" y="1970062"/>
                  </a:lnTo>
                  <a:cubicBezTo>
                    <a:pt x="1185195" y="1982659"/>
                    <a:pt x="1178524" y="1994164"/>
                    <a:pt x="1167942" y="2001035"/>
                  </a:cubicBezTo>
                  <a:lnTo>
                    <a:pt x="589026" y="2335286"/>
                  </a:lnTo>
                  <a:cubicBezTo>
                    <a:pt x="577767" y="2340979"/>
                    <a:pt x="564472" y="2340979"/>
                    <a:pt x="553213" y="2335286"/>
                  </a:cubicBezTo>
                  <a:lnTo>
                    <a:pt x="17960" y="2026308"/>
                  </a:lnTo>
                  <a:cubicBezTo>
                    <a:pt x="7375" y="2019391"/>
                    <a:pt x="708" y="2007853"/>
                    <a:pt x="0" y="1995228"/>
                  </a:cubicBezTo>
                  <a:lnTo>
                    <a:pt x="0" y="369573"/>
                  </a:lnTo>
                  <a:cubicBezTo>
                    <a:pt x="707" y="356976"/>
                    <a:pt x="7379" y="345471"/>
                    <a:pt x="17960" y="338600"/>
                  </a:cubicBezTo>
                  <a:lnTo>
                    <a:pt x="596877" y="4349"/>
                  </a:lnTo>
                  <a:cubicBezTo>
                    <a:pt x="608110" y="-1450"/>
                    <a:pt x="621456" y="-1450"/>
                    <a:pt x="632689" y="4349"/>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2" name="Google Shape;112;p1"/>
            <p:cNvSpPr/>
            <p:nvPr/>
          </p:nvSpPr>
          <p:spPr>
            <a:xfrm>
              <a:off x="2034952" y="2382004"/>
              <a:ext cx="570958" cy="1989597"/>
            </a:xfrm>
            <a:custGeom>
              <a:avLst/>
              <a:gdLst/>
              <a:ahLst/>
              <a:cxnLst/>
              <a:rect l="l" t="t" r="r" b="b"/>
              <a:pathLst>
                <a:path w="570958" h="1989597" extrusionOk="0">
                  <a:moveTo>
                    <a:pt x="0" y="19573"/>
                  </a:moveTo>
                  <a:lnTo>
                    <a:pt x="0" y="1645228"/>
                  </a:lnTo>
                  <a:cubicBezTo>
                    <a:pt x="667" y="1657839"/>
                    <a:pt x="7295" y="1669379"/>
                    <a:pt x="17853" y="1676309"/>
                  </a:cubicBezTo>
                  <a:lnTo>
                    <a:pt x="553106" y="1985287"/>
                  </a:lnTo>
                  <a:cubicBezTo>
                    <a:pt x="558583" y="1988243"/>
                    <a:pt x="564735" y="1989726"/>
                    <a:pt x="570958" y="1989588"/>
                  </a:cubicBezTo>
                  <a:lnTo>
                    <a:pt x="570958" y="322636"/>
                  </a:lnTo>
                  <a:cubicBezTo>
                    <a:pt x="564741" y="322721"/>
                    <a:pt x="558602" y="321241"/>
                    <a:pt x="553106" y="318334"/>
                  </a:cubicBezTo>
                  <a:lnTo>
                    <a:pt x="17853" y="9356"/>
                  </a:lnTo>
                  <a:lnTo>
                    <a:pt x="12905" y="5270"/>
                  </a:lnTo>
                  <a:lnTo>
                    <a:pt x="6560" y="0"/>
                  </a:lnTo>
                  <a:cubicBezTo>
                    <a:pt x="2550" y="5764"/>
                    <a:pt x="273" y="12556"/>
                    <a:pt x="0" y="1957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3" name="Google Shape;113;p1"/>
            <p:cNvSpPr/>
            <p:nvPr/>
          </p:nvSpPr>
          <p:spPr>
            <a:xfrm>
              <a:off x="2045058" y="2032004"/>
              <a:ext cx="1165474" cy="672575"/>
            </a:xfrm>
            <a:custGeom>
              <a:avLst/>
              <a:gdLst/>
              <a:ahLst/>
              <a:cxnLst/>
              <a:rect l="l" t="t" r="r" b="b"/>
              <a:pathLst>
                <a:path w="1165474" h="672575" extrusionOk="0">
                  <a:moveTo>
                    <a:pt x="7746" y="338600"/>
                  </a:moveTo>
                  <a:lnTo>
                    <a:pt x="586663" y="4349"/>
                  </a:lnTo>
                  <a:cubicBezTo>
                    <a:pt x="597896" y="-1450"/>
                    <a:pt x="611242" y="-1450"/>
                    <a:pt x="622475" y="4349"/>
                  </a:cubicBezTo>
                  <a:lnTo>
                    <a:pt x="1157728" y="313327"/>
                  </a:lnTo>
                  <a:cubicBezTo>
                    <a:pt x="1163430" y="314990"/>
                    <a:pt x="1166704" y="320960"/>
                    <a:pt x="1165041" y="326662"/>
                  </a:cubicBezTo>
                  <a:cubicBezTo>
                    <a:pt x="1164013" y="330189"/>
                    <a:pt x="1161255" y="332947"/>
                    <a:pt x="1157728" y="333975"/>
                  </a:cubicBezTo>
                  <a:lnTo>
                    <a:pt x="578812" y="668226"/>
                  </a:lnTo>
                  <a:cubicBezTo>
                    <a:pt x="567578" y="674025"/>
                    <a:pt x="554233" y="674025"/>
                    <a:pt x="542999" y="668226"/>
                  </a:cubicBezTo>
                  <a:lnTo>
                    <a:pt x="7746" y="359248"/>
                  </a:lnTo>
                  <a:cubicBezTo>
                    <a:pt x="2044" y="357585"/>
                    <a:pt x="-1230" y="351615"/>
                    <a:pt x="433" y="345913"/>
                  </a:cubicBezTo>
                  <a:cubicBezTo>
                    <a:pt x="1462" y="342386"/>
                    <a:pt x="4219" y="339628"/>
                    <a:pt x="7746" y="33860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4" name="Google Shape;114;p1"/>
            <p:cNvSpPr/>
            <p:nvPr/>
          </p:nvSpPr>
          <p:spPr>
            <a:xfrm>
              <a:off x="2035422" y="2022041"/>
              <a:ext cx="1184747" cy="693034"/>
            </a:xfrm>
            <a:custGeom>
              <a:avLst/>
              <a:gdLst/>
              <a:ahLst/>
              <a:cxnLst/>
              <a:rect l="l" t="t" r="r" b="b"/>
              <a:pathLst>
                <a:path w="1184747" h="693034" extrusionOk="0">
                  <a:moveTo>
                    <a:pt x="614582" y="10011"/>
                  </a:moveTo>
                  <a:cubicBezTo>
                    <a:pt x="620805" y="9873"/>
                    <a:pt x="626957" y="11356"/>
                    <a:pt x="632434" y="14312"/>
                  </a:cubicBezTo>
                  <a:lnTo>
                    <a:pt x="1167687" y="323290"/>
                  </a:lnTo>
                  <a:cubicBezTo>
                    <a:pt x="1173389" y="324953"/>
                    <a:pt x="1176664" y="330924"/>
                    <a:pt x="1175000" y="336626"/>
                  </a:cubicBezTo>
                  <a:cubicBezTo>
                    <a:pt x="1173972" y="340153"/>
                    <a:pt x="1171214" y="342910"/>
                    <a:pt x="1167687" y="343939"/>
                  </a:cubicBezTo>
                  <a:lnTo>
                    <a:pt x="588771" y="678190"/>
                  </a:lnTo>
                  <a:cubicBezTo>
                    <a:pt x="577520" y="683917"/>
                    <a:pt x="564209" y="683917"/>
                    <a:pt x="552958" y="678190"/>
                  </a:cubicBezTo>
                  <a:lnTo>
                    <a:pt x="17705" y="369212"/>
                  </a:lnTo>
                  <a:cubicBezTo>
                    <a:pt x="12003" y="367549"/>
                    <a:pt x="8729" y="361578"/>
                    <a:pt x="10392" y="355876"/>
                  </a:cubicBezTo>
                  <a:cubicBezTo>
                    <a:pt x="11421" y="352349"/>
                    <a:pt x="14179" y="349592"/>
                    <a:pt x="17705" y="348563"/>
                  </a:cubicBezTo>
                  <a:lnTo>
                    <a:pt x="596622" y="14312"/>
                  </a:lnTo>
                  <a:cubicBezTo>
                    <a:pt x="602135" y="11347"/>
                    <a:pt x="608324" y="9865"/>
                    <a:pt x="614582" y="10011"/>
                  </a:cubicBezTo>
                  <a:moveTo>
                    <a:pt x="614582" y="9"/>
                  </a:moveTo>
                  <a:cubicBezTo>
                    <a:pt x="606590" y="-148"/>
                    <a:pt x="598695" y="1780"/>
                    <a:pt x="591675" y="5601"/>
                  </a:cubicBezTo>
                  <a:lnTo>
                    <a:pt x="12328" y="340390"/>
                  </a:lnTo>
                  <a:cubicBezTo>
                    <a:pt x="1815" y="345107"/>
                    <a:pt x="-2884" y="357453"/>
                    <a:pt x="1833" y="367966"/>
                  </a:cubicBezTo>
                  <a:cubicBezTo>
                    <a:pt x="3927" y="372632"/>
                    <a:pt x="7662" y="376367"/>
                    <a:pt x="12328" y="378461"/>
                  </a:cubicBezTo>
                  <a:lnTo>
                    <a:pt x="547581" y="687439"/>
                  </a:lnTo>
                  <a:cubicBezTo>
                    <a:pt x="561941" y="694899"/>
                    <a:pt x="579035" y="694899"/>
                    <a:pt x="593395" y="687439"/>
                  </a:cubicBezTo>
                  <a:lnTo>
                    <a:pt x="1172419" y="353188"/>
                  </a:lnTo>
                  <a:cubicBezTo>
                    <a:pt x="1182932" y="348471"/>
                    <a:pt x="1187631" y="336124"/>
                    <a:pt x="1182914" y="325611"/>
                  </a:cubicBezTo>
                  <a:cubicBezTo>
                    <a:pt x="1180820" y="320945"/>
                    <a:pt x="1177086" y="317210"/>
                    <a:pt x="1172419" y="315117"/>
                  </a:cubicBezTo>
                  <a:lnTo>
                    <a:pt x="637166" y="5601"/>
                  </a:lnTo>
                  <a:cubicBezTo>
                    <a:pt x="630140" y="1794"/>
                    <a:pt x="622250" y="-133"/>
                    <a:pt x="614259" y="9"/>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5" name="Google Shape;115;p1"/>
            <p:cNvSpPr/>
            <p:nvPr/>
          </p:nvSpPr>
          <p:spPr>
            <a:xfrm>
              <a:off x="2488363" y="2728441"/>
              <a:ext cx="67215" cy="912239"/>
            </a:xfrm>
            <a:custGeom>
              <a:avLst/>
              <a:gdLst/>
              <a:ahLst/>
              <a:cxnLst/>
              <a:rect l="l" t="t" r="r" b="b"/>
              <a:pathLst>
                <a:path w="67215" h="912239" extrusionOk="0">
                  <a:moveTo>
                    <a:pt x="33662" y="4376"/>
                  </a:moveTo>
                  <a:cubicBezTo>
                    <a:pt x="15056" y="-6379"/>
                    <a:pt x="0" y="3408"/>
                    <a:pt x="0" y="25885"/>
                  </a:cubicBezTo>
                  <a:lnTo>
                    <a:pt x="0" y="847101"/>
                  </a:lnTo>
                  <a:cubicBezTo>
                    <a:pt x="921" y="871529"/>
                    <a:pt x="13370" y="894073"/>
                    <a:pt x="33554" y="907864"/>
                  </a:cubicBezTo>
                  <a:cubicBezTo>
                    <a:pt x="52160" y="918618"/>
                    <a:pt x="67216" y="908832"/>
                    <a:pt x="67216" y="886355"/>
                  </a:cubicBezTo>
                  <a:lnTo>
                    <a:pt x="67216" y="65139"/>
                  </a:lnTo>
                  <a:cubicBezTo>
                    <a:pt x="66295" y="40711"/>
                    <a:pt x="53846" y="18166"/>
                    <a:pt x="33662" y="437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6" name="Google Shape;116;p1"/>
            <p:cNvSpPr/>
            <p:nvPr/>
          </p:nvSpPr>
          <p:spPr>
            <a:xfrm>
              <a:off x="2505140" y="2749956"/>
              <a:ext cx="33661" cy="868955"/>
            </a:xfrm>
            <a:custGeom>
              <a:avLst/>
              <a:gdLst/>
              <a:ahLst/>
              <a:cxnLst/>
              <a:rect l="l" t="t" r="r" b="b"/>
              <a:pathLst>
                <a:path w="33661" h="868955" extrusionOk="0">
                  <a:moveTo>
                    <a:pt x="16777" y="866776"/>
                  </a:moveTo>
                  <a:cubicBezTo>
                    <a:pt x="6664" y="859876"/>
                    <a:pt x="435" y="848576"/>
                    <a:pt x="0" y="836341"/>
                  </a:cubicBezTo>
                  <a:lnTo>
                    <a:pt x="0" y="13081"/>
                  </a:lnTo>
                  <a:cubicBezTo>
                    <a:pt x="0" y="1574"/>
                    <a:pt x="7528" y="-3266"/>
                    <a:pt x="16885" y="2327"/>
                  </a:cubicBezTo>
                  <a:cubicBezTo>
                    <a:pt x="26995" y="9181"/>
                    <a:pt x="33227" y="20448"/>
                    <a:pt x="33662" y="32655"/>
                  </a:cubicBezTo>
                  <a:lnTo>
                    <a:pt x="33662" y="856022"/>
                  </a:lnTo>
                  <a:cubicBezTo>
                    <a:pt x="33662" y="867206"/>
                    <a:pt x="26564" y="872153"/>
                    <a:pt x="16777" y="86677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7" name="Google Shape;117;p1"/>
            <p:cNvSpPr/>
            <p:nvPr/>
          </p:nvSpPr>
          <p:spPr>
            <a:xfrm>
              <a:off x="2505140" y="2749956"/>
              <a:ext cx="33661" cy="868955"/>
            </a:xfrm>
            <a:custGeom>
              <a:avLst/>
              <a:gdLst/>
              <a:ahLst/>
              <a:cxnLst/>
              <a:rect l="l" t="t" r="r" b="b"/>
              <a:pathLst>
                <a:path w="33661" h="868955" extrusionOk="0">
                  <a:moveTo>
                    <a:pt x="16777" y="866776"/>
                  </a:moveTo>
                  <a:cubicBezTo>
                    <a:pt x="6664" y="859876"/>
                    <a:pt x="435" y="848576"/>
                    <a:pt x="0" y="836341"/>
                  </a:cubicBezTo>
                  <a:lnTo>
                    <a:pt x="0" y="13081"/>
                  </a:lnTo>
                  <a:cubicBezTo>
                    <a:pt x="0" y="1574"/>
                    <a:pt x="7528" y="-3266"/>
                    <a:pt x="16885" y="2327"/>
                  </a:cubicBezTo>
                  <a:cubicBezTo>
                    <a:pt x="26995" y="9181"/>
                    <a:pt x="33227" y="20448"/>
                    <a:pt x="33662" y="32655"/>
                  </a:cubicBezTo>
                  <a:lnTo>
                    <a:pt x="33662" y="856022"/>
                  </a:lnTo>
                  <a:cubicBezTo>
                    <a:pt x="33662" y="867206"/>
                    <a:pt x="26564" y="872153"/>
                    <a:pt x="16777" y="866776"/>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8" name="Google Shape;118;p1"/>
            <p:cNvSpPr/>
            <p:nvPr/>
          </p:nvSpPr>
          <p:spPr>
            <a:xfrm>
              <a:off x="2505140" y="3184077"/>
              <a:ext cx="33661" cy="434829"/>
            </a:xfrm>
            <a:custGeom>
              <a:avLst/>
              <a:gdLst/>
              <a:ahLst/>
              <a:cxnLst/>
              <a:rect l="l" t="t" r="r" b="b"/>
              <a:pathLst>
                <a:path w="33661" h="434829" extrusionOk="0">
                  <a:moveTo>
                    <a:pt x="16777" y="432655"/>
                  </a:moveTo>
                  <a:cubicBezTo>
                    <a:pt x="6664" y="425755"/>
                    <a:pt x="435" y="414455"/>
                    <a:pt x="0" y="402220"/>
                  </a:cubicBezTo>
                  <a:lnTo>
                    <a:pt x="0" y="0"/>
                  </a:lnTo>
                  <a:lnTo>
                    <a:pt x="33662" y="19358"/>
                  </a:lnTo>
                  <a:lnTo>
                    <a:pt x="33662" y="421685"/>
                  </a:lnTo>
                  <a:cubicBezTo>
                    <a:pt x="33662" y="433085"/>
                    <a:pt x="26564" y="438032"/>
                    <a:pt x="16777" y="43265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19" name="Google Shape;119;p1"/>
            <p:cNvSpPr/>
            <p:nvPr/>
          </p:nvSpPr>
          <p:spPr>
            <a:xfrm>
              <a:off x="2387593" y="2669937"/>
              <a:ext cx="67215" cy="911916"/>
            </a:xfrm>
            <a:custGeom>
              <a:avLst/>
              <a:gdLst/>
              <a:ahLst/>
              <a:cxnLst/>
              <a:rect l="l" t="t" r="r" b="b"/>
              <a:pathLst>
                <a:path w="67215" h="911916" extrusionOk="0">
                  <a:moveTo>
                    <a:pt x="33554" y="4376"/>
                  </a:moveTo>
                  <a:cubicBezTo>
                    <a:pt x="15056" y="-6379"/>
                    <a:pt x="0" y="3408"/>
                    <a:pt x="0" y="25885"/>
                  </a:cubicBezTo>
                  <a:lnTo>
                    <a:pt x="0" y="846778"/>
                  </a:lnTo>
                  <a:cubicBezTo>
                    <a:pt x="921" y="871206"/>
                    <a:pt x="13370" y="893751"/>
                    <a:pt x="33554" y="907541"/>
                  </a:cubicBezTo>
                  <a:cubicBezTo>
                    <a:pt x="52159" y="918296"/>
                    <a:pt x="67216" y="908509"/>
                    <a:pt x="67216" y="886032"/>
                  </a:cubicBezTo>
                  <a:lnTo>
                    <a:pt x="67216" y="65461"/>
                  </a:lnTo>
                  <a:cubicBezTo>
                    <a:pt x="66406" y="40889"/>
                    <a:pt x="53895" y="18185"/>
                    <a:pt x="33554" y="437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0" name="Google Shape;120;p1"/>
            <p:cNvSpPr/>
            <p:nvPr/>
          </p:nvSpPr>
          <p:spPr>
            <a:xfrm>
              <a:off x="2404370" y="2691774"/>
              <a:ext cx="33661" cy="868950"/>
            </a:xfrm>
            <a:custGeom>
              <a:avLst/>
              <a:gdLst/>
              <a:ahLst/>
              <a:cxnLst/>
              <a:rect l="l" t="t" r="r" b="b"/>
              <a:pathLst>
                <a:path w="33661" h="868950" extrusionOk="0">
                  <a:moveTo>
                    <a:pt x="16777" y="866776"/>
                  </a:moveTo>
                  <a:cubicBezTo>
                    <a:pt x="6664" y="859876"/>
                    <a:pt x="435" y="848576"/>
                    <a:pt x="0" y="836341"/>
                  </a:cubicBezTo>
                  <a:lnTo>
                    <a:pt x="0" y="13081"/>
                  </a:lnTo>
                  <a:cubicBezTo>
                    <a:pt x="0" y="1574"/>
                    <a:pt x="7528" y="-3266"/>
                    <a:pt x="16777" y="2327"/>
                  </a:cubicBezTo>
                  <a:cubicBezTo>
                    <a:pt x="26954" y="9133"/>
                    <a:pt x="33238" y="20418"/>
                    <a:pt x="33662" y="32655"/>
                  </a:cubicBezTo>
                  <a:lnTo>
                    <a:pt x="33662" y="855806"/>
                  </a:lnTo>
                  <a:cubicBezTo>
                    <a:pt x="33662" y="867206"/>
                    <a:pt x="26133" y="872153"/>
                    <a:pt x="16777" y="86677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1" name="Google Shape;121;p1"/>
            <p:cNvSpPr/>
            <p:nvPr/>
          </p:nvSpPr>
          <p:spPr>
            <a:xfrm>
              <a:off x="2286823" y="2612077"/>
              <a:ext cx="67215" cy="912454"/>
            </a:xfrm>
            <a:custGeom>
              <a:avLst/>
              <a:gdLst/>
              <a:ahLst/>
              <a:cxnLst/>
              <a:rect l="l" t="t" r="r" b="b"/>
              <a:pathLst>
                <a:path w="67215" h="912454" extrusionOk="0">
                  <a:moveTo>
                    <a:pt x="33554" y="4376"/>
                  </a:moveTo>
                  <a:cubicBezTo>
                    <a:pt x="15056" y="-6379"/>
                    <a:pt x="0" y="3408"/>
                    <a:pt x="0" y="25885"/>
                  </a:cubicBezTo>
                  <a:lnTo>
                    <a:pt x="0" y="847316"/>
                  </a:lnTo>
                  <a:cubicBezTo>
                    <a:pt x="921" y="871744"/>
                    <a:pt x="13370" y="894288"/>
                    <a:pt x="33554" y="908079"/>
                  </a:cubicBezTo>
                  <a:cubicBezTo>
                    <a:pt x="52160" y="918833"/>
                    <a:pt x="67216" y="909047"/>
                    <a:pt x="67216" y="886570"/>
                  </a:cubicBezTo>
                  <a:lnTo>
                    <a:pt x="67216" y="65139"/>
                  </a:lnTo>
                  <a:cubicBezTo>
                    <a:pt x="66304" y="40682"/>
                    <a:pt x="53805" y="18119"/>
                    <a:pt x="33554" y="437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2" name="Google Shape;122;p1"/>
            <p:cNvSpPr/>
            <p:nvPr/>
          </p:nvSpPr>
          <p:spPr>
            <a:xfrm>
              <a:off x="2303600" y="2633592"/>
              <a:ext cx="33661" cy="868954"/>
            </a:xfrm>
            <a:custGeom>
              <a:avLst/>
              <a:gdLst/>
              <a:ahLst/>
              <a:cxnLst/>
              <a:rect l="l" t="t" r="r" b="b"/>
              <a:pathLst>
                <a:path w="33661" h="868954" extrusionOk="0">
                  <a:moveTo>
                    <a:pt x="16777" y="866776"/>
                  </a:moveTo>
                  <a:cubicBezTo>
                    <a:pt x="6664" y="859876"/>
                    <a:pt x="435" y="848576"/>
                    <a:pt x="0" y="836341"/>
                  </a:cubicBezTo>
                  <a:lnTo>
                    <a:pt x="0" y="13081"/>
                  </a:lnTo>
                  <a:cubicBezTo>
                    <a:pt x="0" y="1574"/>
                    <a:pt x="7528" y="-3266"/>
                    <a:pt x="16777" y="2327"/>
                  </a:cubicBezTo>
                  <a:cubicBezTo>
                    <a:pt x="26955" y="9133"/>
                    <a:pt x="33238" y="20418"/>
                    <a:pt x="33662" y="32655"/>
                  </a:cubicBezTo>
                  <a:lnTo>
                    <a:pt x="33662" y="856022"/>
                  </a:lnTo>
                  <a:cubicBezTo>
                    <a:pt x="33554" y="867206"/>
                    <a:pt x="26134" y="872153"/>
                    <a:pt x="16777" y="86677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3" name="Google Shape;123;p1"/>
            <p:cNvSpPr/>
            <p:nvPr/>
          </p:nvSpPr>
          <p:spPr>
            <a:xfrm>
              <a:off x="2303600" y="2633592"/>
              <a:ext cx="33661" cy="868954"/>
            </a:xfrm>
            <a:custGeom>
              <a:avLst/>
              <a:gdLst/>
              <a:ahLst/>
              <a:cxnLst/>
              <a:rect l="l" t="t" r="r" b="b"/>
              <a:pathLst>
                <a:path w="33661" h="868954" extrusionOk="0">
                  <a:moveTo>
                    <a:pt x="16777" y="866776"/>
                  </a:moveTo>
                  <a:cubicBezTo>
                    <a:pt x="6664" y="859876"/>
                    <a:pt x="435" y="848576"/>
                    <a:pt x="0" y="836341"/>
                  </a:cubicBezTo>
                  <a:lnTo>
                    <a:pt x="0" y="13081"/>
                  </a:lnTo>
                  <a:cubicBezTo>
                    <a:pt x="0" y="1574"/>
                    <a:pt x="7528" y="-3266"/>
                    <a:pt x="16777" y="2327"/>
                  </a:cubicBezTo>
                  <a:cubicBezTo>
                    <a:pt x="26955" y="9133"/>
                    <a:pt x="33238" y="20418"/>
                    <a:pt x="33662" y="32655"/>
                  </a:cubicBezTo>
                  <a:lnTo>
                    <a:pt x="33662" y="856022"/>
                  </a:lnTo>
                  <a:cubicBezTo>
                    <a:pt x="33554" y="867206"/>
                    <a:pt x="26134" y="872153"/>
                    <a:pt x="16777" y="866776"/>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4" name="Google Shape;124;p1"/>
            <p:cNvSpPr/>
            <p:nvPr/>
          </p:nvSpPr>
          <p:spPr>
            <a:xfrm>
              <a:off x="2303600" y="2872088"/>
              <a:ext cx="33661" cy="630454"/>
            </a:xfrm>
            <a:custGeom>
              <a:avLst/>
              <a:gdLst/>
              <a:ahLst/>
              <a:cxnLst/>
              <a:rect l="l" t="t" r="r" b="b"/>
              <a:pathLst>
                <a:path w="33661" h="630454" extrusionOk="0">
                  <a:moveTo>
                    <a:pt x="16777" y="628280"/>
                  </a:moveTo>
                  <a:cubicBezTo>
                    <a:pt x="6664" y="621379"/>
                    <a:pt x="435" y="610080"/>
                    <a:pt x="0" y="597844"/>
                  </a:cubicBezTo>
                  <a:lnTo>
                    <a:pt x="0" y="0"/>
                  </a:lnTo>
                  <a:lnTo>
                    <a:pt x="33662" y="19466"/>
                  </a:lnTo>
                  <a:lnTo>
                    <a:pt x="33662" y="617310"/>
                  </a:lnTo>
                  <a:cubicBezTo>
                    <a:pt x="33554" y="628710"/>
                    <a:pt x="26134" y="633657"/>
                    <a:pt x="16777" y="6282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5" name="Google Shape;125;p1"/>
            <p:cNvSpPr/>
            <p:nvPr/>
          </p:nvSpPr>
          <p:spPr>
            <a:xfrm>
              <a:off x="2186268" y="2553895"/>
              <a:ext cx="67215" cy="911916"/>
            </a:xfrm>
            <a:custGeom>
              <a:avLst/>
              <a:gdLst/>
              <a:ahLst/>
              <a:cxnLst/>
              <a:rect l="l" t="t" r="r" b="b"/>
              <a:pathLst>
                <a:path w="67215" h="911916" extrusionOk="0">
                  <a:moveTo>
                    <a:pt x="33554" y="4376"/>
                  </a:moveTo>
                  <a:cubicBezTo>
                    <a:pt x="15056" y="-6379"/>
                    <a:pt x="0" y="3408"/>
                    <a:pt x="0" y="25885"/>
                  </a:cubicBezTo>
                  <a:lnTo>
                    <a:pt x="0" y="846778"/>
                  </a:lnTo>
                  <a:cubicBezTo>
                    <a:pt x="921" y="871206"/>
                    <a:pt x="13370" y="893750"/>
                    <a:pt x="33554" y="907541"/>
                  </a:cubicBezTo>
                  <a:cubicBezTo>
                    <a:pt x="52159" y="918296"/>
                    <a:pt x="67216" y="908509"/>
                    <a:pt x="67216" y="886032"/>
                  </a:cubicBezTo>
                  <a:lnTo>
                    <a:pt x="67216" y="65139"/>
                  </a:lnTo>
                  <a:cubicBezTo>
                    <a:pt x="66304" y="40682"/>
                    <a:pt x="53805" y="18119"/>
                    <a:pt x="33554" y="437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6" name="Google Shape;126;p1"/>
            <p:cNvSpPr/>
            <p:nvPr/>
          </p:nvSpPr>
          <p:spPr>
            <a:xfrm>
              <a:off x="2203045" y="2575195"/>
              <a:ext cx="33554" cy="869165"/>
            </a:xfrm>
            <a:custGeom>
              <a:avLst/>
              <a:gdLst/>
              <a:ahLst/>
              <a:cxnLst/>
              <a:rect l="l" t="t" r="r" b="b"/>
              <a:pathLst>
                <a:path w="33554" h="869165" extrusionOk="0">
                  <a:moveTo>
                    <a:pt x="16777" y="866991"/>
                  </a:moveTo>
                  <a:cubicBezTo>
                    <a:pt x="6664" y="860091"/>
                    <a:pt x="435" y="848791"/>
                    <a:pt x="0" y="836556"/>
                  </a:cubicBezTo>
                  <a:lnTo>
                    <a:pt x="0" y="13081"/>
                  </a:lnTo>
                  <a:cubicBezTo>
                    <a:pt x="0" y="1574"/>
                    <a:pt x="7528" y="-3266"/>
                    <a:pt x="16777" y="2327"/>
                  </a:cubicBezTo>
                  <a:cubicBezTo>
                    <a:pt x="26927" y="9144"/>
                    <a:pt x="33172" y="20433"/>
                    <a:pt x="33554" y="32655"/>
                  </a:cubicBezTo>
                  <a:lnTo>
                    <a:pt x="33554" y="856022"/>
                  </a:lnTo>
                  <a:cubicBezTo>
                    <a:pt x="33339" y="867421"/>
                    <a:pt x="25811" y="872368"/>
                    <a:pt x="16777" y="86699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7" name="Google Shape;127;p1"/>
            <p:cNvSpPr/>
            <p:nvPr/>
          </p:nvSpPr>
          <p:spPr>
            <a:xfrm>
              <a:off x="2203045" y="2575195"/>
              <a:ext cx="33554" cy="869165"/>
            </a:xfrm>
            <a:custGeom>
              <a:avLst/>
              <a:gdLst/>
              <a:ahLst/>
              <a:cxnLst/>
              <a:rect l="l" t="t" r="r" b="b"/>
              <a:pathLst>
                <a:path w="33554" h="869165" extrusionOk="0">
                  <a:moveTo>
                    <a:pt x="16777" y="866991"/>
                  </a:moveTo>
                  <a:cubicBezTo>
                    <a:pt x="6664" y="860091"/>
                    <a:pt x="435" y="848791"/>
                    <a:pt x="0" y="836556"/>
                  </a:cubicBezTo>
                  <a:lnTo>
                    <a:pt x="0" y="13081"/>
                  </a:lnTo>
                  <a:cubicBezTo>
                    <a:pt x="0" y="1574"/>
                    <a:pt x="7528" y="-3266"/>
                    <a:pt x="16777" y="2327"/>
                  </a:cubicBezTo>
                  <a:cubicBezTo>
                    <a:pt x="26927" y="9144"/>
                    <a:pt x="33172" y="20433"/>
                    <a:pt x="33554" y="32655"/>
                  </a:cubicBezTo>
                  <a:lnTo>
                    <a:pt x="33554" y="856022"/>
                  </a:lnTo>
                  <a:cubicBezTo>
                    <a:pt x="33339" y="867421"/>
                    <a:pt x="25811" y="872368"/>
                    <a:pt x="16777" y="866991"/>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8" name="Google Shape;128;p1"/>
            <p:cNvSpPr/>
            <p:nvPr/>
          </p:nvSpPr>
          <p:spPr>
            <a:xfrm>
              <a:off x="2203045" y="3261187"/>
              <a:ext cx="33554" cy="183173"/>
            </a:xfrm>
            <a:custGeom>
              <a:avLst/>
              <a:gdLst/>
              <a:ahLst/>
              <a:cxnLst/>
              <a:rect l="l" t="t" r="r" b="b"/>
              <a:pathLst>
                <a:path w="33554" h="183173" extrusionOk="0">
                  <a:moveTo>
                    <a:pt x="16777" y="180999"/>
                  </a:moveTo>
                  <a:cubicBezTo>
                    <a:pt x="6664" y="174098"/>
                    <a:pt x="435" y="162799"/>
                    <a:pt x="0" y="150563"/>
                  </a:cubicBezTo>
                  <a:lnTo>
                    <a:pt x="0" y="0"/>
                  </a:lnTo>
                  <a:lnTo>
                    <a:pt x="33554" y="19466"/>
                  </a:lnTo>
                  <a:lnTo>
                    <a:pt x="33554" y="170029"/>
                  </a:lnTo>
                  <a:cubicBezTo>
                    <a:pt x="33339" y="181429"/>
                    <a:pt x="25811" y="186376"/>
                    <a:pt x="16777" y="18099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29" name="Google Shape;129;p1"/>
            <p:cNvSpPr/>
            <p:nvPr/>
          </p:nvSpPr>
          <p:spPr>
            <a:xfrm>
              <a:off x="2085283" y="2495713"/>
              <a:ext cx="67215" cy="911916"/>
            </a:xfrm>
            <a:custGeom>
              <a:avLst/>
              <a:gdLst/>
              <a:ahLst/>
              <a:cxnLst/>
              <a:rect l="l" t="t" r="r" b="b"/>
              <a:pathLst>
                <a:path w="67215" h="911916" extrusionOk="0">
                  <a:moveTo>
                    <a:pt x="33554" y="4376"/>
                  </a:moveTo>
                  <a:cubicBezTo>
                    <a:pt x="15056" y="-6379"/>
                    <a:pt x="0" y="3408"/>
                    <a:pt x="0" y="25885"/>
                  </a:cubicBezTo>
                  <a:lnTo>
                    <a:pt x="0" y="846778"/>
                  </a:lnTo>
                  <a:cubicBezTo>
                    <a:pt x="921" y="871206"/>
                    <a:pt x="13370" y="893751"/>
                    <a:pt x="33554" y="907541"/>
                  </a:cubicBezTo>
                  <a:cubicBezTo>
                    <a:pt x="52159" y="918296"/>
                    <a:pt x="67216" y="908509"/>
                    <a:pt x="67216" y="886032"/>
                  </a:cubicBezTo>
                  <a:lnTo>
                    <a:pt x="67216" y="65139"/>
                  </a:lnTo>
                  <a:cubicBezTo>
                    <a:pt x="66304" y="40681"/>
                    <a:pt x="53805" y="18119"/>
                    <a:pt x="33554" y="437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0" name="Google Shape;130;p1"/>
            <p:cNvSpPr/>
            <p:nvPr/>
          </p:nvSpPr>
          <p:spPr>
            <a:xfrm>
              <a:off x="2102060" y="2517228"/>
              <a:ext cx="33554" cy="868946"/>
            </a:xfrm>
            <a:custGeom>
              <a:avLst/>
              <a:gdLst/>
              <a:ahLst/>
              <a:cxnLst/>
              <a:rect l="l" t="t" r="r" b="b"/>
              <a:pathLst>
                <a:path w="33554" h="868946" extrusionOk="0">
                  <a:moveTo>
                    <a:pt x="16777" y="866884"/>
                  </a:moveTo>
                  <a:cubicBezTo>
                    <a:pt x="6664" y="859983"/>
                    <a:pt x="435" y="848684"/>
                    <a:pt x="0" y="836448"/>
                  </a:cubicBezTo>
                  <a:lnTo>
                    <a:pt x="0" y="13081"/>
                  </a:lnTo>
                  <a:cubicBezTo>
                    <a:pt x="0" y="1574"/>
                    <a:pt x="7528" y="-3266"/>
                    <a:pt x="16777" y="2327"/>
                  </a:cubicBezTo>
                  <a:cubicBezTo>
                    <a:pt x="26887" y="9181"/>
                    <a:pt x="33120" y="20448"/>
                    <a:pt x="33554" y="32655"/>
                  </a:cubicBezTo>
                  <a:lnTo>
                    <a:pt x="33554" y="856129"/>
                  </a:lnTo>
                  <a:cubicBezTo>
                    <a:pt x="33554" y="866884"/>
                    <a:pt x="26026" y="872153"/>
                    <a:pt x="16777" y="86688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1" name="Google Shape;131;p1"/>
            <p:cNvSpPr/>
            <p:nvPr/>
          </p:nvSpPr>
          <p:spPr>
            <a:xfrm>
              <a:off x="2102060" y="2517228"/>
              <a:ext cx="33554" cy="868946"/>
            </a:xfrm>
            <a:custGeom>
              <a:avLst/>
              <a:gdLst/>
              <a:ahLst/>
              <a:cxnLst/>
              <a:rect l="l" t="t" r="r" b="b"/>
              <a:pathLst>
                <a:path w="33554" h="868946" extrusionOk="0">
                  <a:moveTo>
                    <a:pt x="16777" y="866884"/>
                  </a:moveTo>
                  <a:cubicBezTo>
                    <a:pt x="6664" y="859983"/>
                    <a:pt x="435" y="848684"/>
                    <a:pt x="0" y="836448"/>
                  </a:cubicBezTo>
                  <a:lnTo>
                    <a:pt x="0" y="13081"/>
                  </a:lnTo>
                  <a:cubicBezTo>
                    <a:pt x="0" y="1574"/>
                    <a:pt x="7528" y="-3266"/>
                    <a:pt x="16777" y="2327"/>
                  </a:cubicBezTo>
                  <a:cubicBezTo>
                    <a:pt x="26887" y="9181"/>
                    <a:pt x="33120" y="20448"/>
                    <a:pt x="33554" y="32655"/>
                  </a:cubicBezTo>
                  <a:lnTo>
                    <a:pt x="33554" y="856129"/>
                  </a:lnTo>
                  <a:cubicBezTo>
                    <a:pt x="33554" y="866884"/>
                    <a:pt x="26026" y="872153"/>
                    <a:pt x="16777" y="866884"/>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2" name="Google Shape;132;p1"/>
            <p:cNvSpPr/>
            <p:nvPr/>
          </p:nvSpPr>
          <p:spPr>
            <a:xfrm>
              <a:off x="2102060" y="2912740"/>
              <a:ext cx="33554" cy="473428"/>
            </a:xfrm>
            <a:custGeom>
              <a:avLst/>
              <a:gdLst/>
              <a:ahLst/>
              <a:cxnLst/>
              <a:rect l="l" t="t" r="r" b="b"/>
              <a:pathLst>
                <a:path w="33554" h="473428" extrusionOk="0">
                  <a:moveTo>
                    <a:pt x="16777" y="471371"/>
                  </a:moveTo>
                  <a:cubicBezTo>
                    <a:pt x="6664" y="464471"/>
                    <a:pt x="435" y="453171"/>
                    <a:pt x="0" y="440936"/>
                  </a:cubicBezTo>
                  <a:lnTo>
                    <a:pt x="0" y="0"/>
                  </a:lnTo>
                  <a:lnTo>
                    <a:pt x="33554" y="19358"/>
                  </a:lnTo>
                  <a:lnTo>
                    <a:pt x="33554" y="460294"/>
                  </a:lnTo>
                  <a:cubicBezTo>
                    <a:pt x="33554" y="471371"/>
                    <a:pt x="26026" y="476641"/>
                    <a:pt x="16777" y="47137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133" name="Google Shape;133;p1"/>
            <p:cNvGrpSpPr/>
            <p:nvPr/>
          </p:nvGrpSpPr>
          <p:grpSpPr>
            <a:xfrm>
              <a:off x="2151208" y="2477394"/>
              <a:ext cx="1010748" cy="1758615"/>
              <a:chOff x="2151208" y="2477394"/>
              <a:chExt cx="1010748" cy="1758615"/>
            </a:xfrm>
          </p:grpSpPr>
          <p:grpSp>
            <p:nvGrpSpPr>
              <p:cNvPr id="134" name="Google Shape;134;p1"/>
              <p:cNvGrpSpPr/>
              <p:nvPr/>
            </p:nvGrpSpPr>
            <p:grpSpPr>
              <a:xfrm>
                <a:off x="2151208" y="4059023"/>
                <a:ext cx="212079" cy="133716"/>
                <a:chOff x="2151208" y="4059023"/>
                <a:chExt cx="212079" cy="133716"/>
              </a:xfrm>
            </p:grpSpPr>
            <p:sp>
              <p:nvSpPr>
                <p:cNvPr id="135" name="Google Shape;135;p1"/>
                <p:cNvSpPr/>
                <p:nvPr/>
              </p:nvSpPr>
              <p:spPr>
                <a:xfrm>
                  <a:off x="2151208" y="4059023"/>
                  <a:ext cx="15809" cy="20450"/>
                </a:xfrm>
                <a:custGeom>
                  <a:avLst/>
                  <a:gdLst/>
                  <a:ahLst/>
                  <a:cxnLst/>
                  <a:rect l="l" t="t" r="r" b="b"/>
                  <a:pathLst>
                    <a:path w="15809" h="20450" extrusionOk="0">
                      <a:moveTo>
                        <a:pt x="7851" y="1118"/>
                      </a:moveTo>
                      <a:cubicBezTo>
                        <a:pt x="12562" y="4111"/>
                        <a:pt x="15528" y="9203"/>
                        <a:pt x="15809" y="14776"/>
                      </a:cubicBezTo>
                      <a:cubicBezTo>
                        <a:pt x="15809" y="19831"/>
                        <a:pt x="12260" y="21875"/>
                        <a:pt x="7851" y="19401"/>
                      </a:cubicBezTo>
                      <a:cubicBezTo>
                        <a:pt x="3229" y="16289"/>
                        <a:pt x="325" y="11198"/>
                        <a:pt x="0" y="5635"/>
                      </a:cubicBezTo>
                      <a:cubicBezTo>
                        <a:pt x="0" y="581"/>
                        <a:pt x="4087" y="-1463"/>
                        <a:pt x="7851" y="1118"/>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6" name="Google Shape;136;p1"/>
                <p:cNvSpPr/>
                <p:nvPr/>
              </p:nvSpPr>
              <p:spPr>
                <a:xfrm>
                  <a:off x="2217241" y="4097201"/>
                  <a:ext cx="15809" cy="20411"/>
                </a:xfrm>
                <a:custGeom>
                  <a:avLst/>
                  <a:gdLst/>
                  <a:ahLst/>
                  <a:cxnLst/>
                  <a:rect l="l" t="t" r="r" b="b"/>
                  <a:pathLst>
                    <a:path w="15809" h="20411" extrusionOk="0">
                      <a:moveTo>
                        <a:pt x="7851" y="1118"/>
                      </a:moveTo>
                      <a:cubicBezTo>
                        <a:pt x="12562" y="4111"/>
                        <a:pt x="15528" y="9203"/>
                        <a:pt x="15809" y="14776"/>
                      </a:cubicBezTo>
                      <a:cubicBezTo>
                        <a:pt x="15809" y="19831"/>
                        <a:pt x="12260" y="21875"/>
                        <a:pt x="7851" y="19294"/>
                      </a:cubicBezTo>
                      <a:cubicBezTo>
                        <a:pt x="3207" y="16251"/>
                        <a:pt x="292" y="11179"/>
                        <a:pt x="0" y="5635"/>
                      </a:cubicBezTo>
                      <a:cubicBezTo>
                        <a:pt x="0" y="580"/>
                        <a:pt x="3549" y="-1463"/>
                        <a:pt x="7851" y="1118"/>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7" name="Google Shape;137;p1"/>
                <p:cNvSpPr/>
                <p:nvPr/>
              </p:nvSpPr>
              <p:spPr>
                <a:xfrm>
                  <a:off x="2282198" y="4134694"/>
                  <a:ext cx="15701" cy="20297"/>
                </a:xfrm>
                <a:custGeom>
                  <a:avLst/>
                  <a:gdLst/>
                  <a:ahLst/>
                  <a:cxnLst/>
                  <a:rect l="l" t="t" r="r" b="b"/>
                  <a:pathLst>
                    <a:path w="15701" h="20297" extrusionOk="0">
                      <a:moveTo>
                        <a:pt x="7851" y="1052"/>
                      </a:moveTo>
                      <a:cubicBezTo>
                        <a:pt x="12494" y="4094"/>
                        <a:pt x="15410" y="9167"/>
                        <a:pt x="15702" y="14710"/>
                      </a:cubicBezTo>
                      <a:cubicBezTo>
                        <a:pt x="15702" y="19765"/>
                        <a:pt x="12153" y="21700"/>
                        <a:pt x="7851" y="19227"/>
                      </a:cubicBezTo>
                      <a:cubicBezTo>
                        <a:pt x="3168" y="16222"/>
                        <a:pt x="239" y="11127"/>
                        <a:pt x="0" y="5569"/>
                      </a:cubicBezTo>
                      <a:cubicBezTo>
                        <a:pt x="0" y="622"/>
                        <a:pt x="3441" y="-1422"/>
                        <a:pt x="7851" y="1052"/>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38" name="Google Shape;138;p1"/>
                <p:cNvSpPr/>
                <p:nvPr/>
              </p:nvSpPr>
              <p:spPr>
                <a:xfrm>
                  <a:off x="2347693" y="4172530"/>
                  <a:ext cx="15594" cy="20209"/>
                </a:xfrm>
                <a:custGeom>
                  <a:avLst/>
                  <a:gdLst/>
                  <a:ahLst/>
                  <a:cxnLst/>
                  <a:rect l="l" t="t" r="r" b="b"/>
                  <a:pathLst>
                    <a:path w="15594" h="20209" extrusionOk="0">
                      <a:moveTo>
                        <a:pt x="7743" y="1071"/>
                      </a:moveTo>
                      <a:cubicBezTo>
                        <a:pt x="12396" y="4054"/>
                        <a:pt x="15321" y="9102"/>
                        <a:pt x="15594" y="14622"/>
                      </a:cubicBezTo>
                      <a:cubicBezTo>
                        <a:pt x="15594" y="19677"/>
                        <a:pt x="12153" y="21612"/>
                        <a:pt x="7743" y="19139"/>
                      </a:cubicBezTo>
                      <a:cubicBezTo>
                        <a:pt x="3157" y="16107"/>
                        <a:pt x="284" y="11078"/>
                        <a:pt x="0" y="5588"/>
                      </a:cubicBezTo>
                      <a:cubicBezTo>
                        <a:pt x="0" y="533"/>
                        <a:pt x="3442" y="-1402"/>
                        <a:pt x="7743" y="1071"/>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139" name="Google Shape;139;p1"/>
              <p:cNvSpPr/>
              <p:nvPr/>
            </p:nvSpPr>
            <p:spPr>
              <a:xfrm>
                <a:off x="2798228" y="2721220"/>
                <a:ext cx="363663" cy="286486"/>
              </a:xfrm>
              <a:custGeom>
                <a:avLst/>
                <a:gdLst/>
                <a:ahLst/>
                <a:cxnLst/>
                <a:rect l="l" t="t" r="r" b="b"/>
                <a:pathLst>
                  <a:path w="363663" h="286486" extrusionOk="0">
                    <a:moveTo>
                      <a:pt x="17072" y="286483"/>
                    </a:moveTo>
                    <a:cubicBezTo>
                      <a:pt x="14200" y="286549"/>
                      <a:pt x="11367" y="285804"/>
                      <a:pt x="8899" y="284332"/>
                    </a:cubicBezTo>
                    <a:cubicBezTo>
                      <a:pt x="2819" y="280376"/>
                      <a:pt x="-575" y="273381"/>
                      <a:pt x="80" y="266157"/>
                    </a:cubicBezTo>
                    <a:lnTo>
                      <a:pt x="80" y="223891"/>
                    </a:lnTo>
                    <a:cubicBezTo>
                      <a:pt x="849" y="207259"/>
                      <a:pt x="9627" y="192028"/>
                      <a:pt x="23633" y="183024"/>
                    </a:cubicBezTo>
                    <a:lnTo>
                      <a:pt x="334546" y="3531"/>
                    </a:lnTo>
                    <a:cubicBezTo>
                      <a:pt x="340518" y="-613"/>
                      <a:pt x="348280" y="-1149"/>
                      <a:pt x="354765" y="2133"/>
                    </a:cubicBezTo>
                    <a:cubicBezTo>
                      <a:pt x="360845" y="6089"/>
                      <a:pt x="364239" y="13084"/>
                      <a:pt x="363584" y="20308"/>
                    </a:cubicBezTo>
                    <a:lnTo>
                      <a:pt x="363584" y="62573"/>
                    </a:lnTo>
                    <a:cubicBezTo>
                      <a:pt x="362814" y="79206"/>
                      <a:pt x="354037" y="94436"/>
                      <a:pt x="340031" y="103441"/>
                    </a:cubicBezTo>
                    <a:lnTo>
                      <a:pt x="29118" y="282934"/>
                    </a:lnTo>
                    <a:cubicBezTo>
                      <a:pt x="25475" y="285133"/>
                      <a:pt x="21326" y="286356"/>
                      <a:pt x="17073" y="286483"/>
                    </a:cubicBezTo>
                    <a:close/>
                    <a:moveTo>
                      <a:pt x="339708" y="12887"/>
                    </a:moveTo>
                    <a:lnTo>
                      <a:pt x="29118" y="191843"/>
                    </a:lnTo>
                    <a:cubicBezTo>
                      <a:pt x="18448" y="198911"/>
                      <a:pt x="11718" y="210579"/>
                      <a:pt x="10942" y="223354"/>
                    </a:cubicBezTo>
                    <a:lnTo>
                      <a:pt x="10942" y="265619"/>
                    </a:lnTo>
                    <a:cubicBezTo>
                      <a:pt x="10942" y="270028"/>
                      <a:pt x="12125" y="273255"/>
                      <a:pt x="14276" y="274438"/>
                    </a:cubicBezTo>
                    <a:cubicBezTo>
                      <a:pt x="17428" y="275610"/>
                      <a:pt x="20961" y="275082"/>
                      <a:pt x="23633" y="273040"/>
                    </a:cubicBezTo>
                    <a:lnTo>
                      <a:pt x="334546" y="93546"/>
                    </a:lnTo>
                    <a:cubicBezTo>
                      <a:pt x="345216" y="86479"/>
                      <a:pt x="351946" y="74810"/>
                      <a:pt x="352722" y="62036"/>
                    </a:cubicBezTo>
                    <a:lnTo>
                      <a:pt x="352722" y="19770"/>
                    </a:lnTo>
                    <a:cubicBezTo>
                      <a:pt x="352722" y="15361"/>
                      <a:pt x="351539" y="12135"/>
                      <a:pt x="349388" y="10952"/>
                    </a:cubicBezTo>
                    <a:cubicBezTo>
                      <a:pt x="346236" y="9779"/>
                      <a:pt x="342703" y="10307"/>
                      <a:pt x="340031" y="1235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0" name="Google Shape;140;p1"/>
              <p:cNvSpPr/>
              <p:nvPr/>
            </p:nvSpPr>
            <p:spPr>
              <a:xfrm>
                <a:off x="3120837" y="2761740"/>
                <a:ext cx="13120" cy="33961"/>
              </a:xfrm>
              <a:custGeom>
                <a:avLst/>
                <a:gdLst/>
                <a:ahLst/>
                <a:cxnLst/>
                <a:rect l="l" t="t" r="r" b="b"/>
                <a:pathLst>
                  <a:path w="13120" h="33961" extrusionOk="0">
                    <a:moveTo>
                      <a:pt x="13121" y="3018"/>
                    </a:moveTo>
                    <a:lnTo>
                      <a:pt x="13121" y="23451"/>
                    </a:lnTo>
                    <a:cubicBezTo>
                      <a:pt x="12946" y="26383"/>
                      <a:pt x="11389" y="29057"/>
                      <a:pt x="8926" y="30657"/>
                    </a:cubicBezTo>
                    <a:lnTo>
                      <a:pt x="4194" y="33453"/>
                    </a:lnTo>
                    <a:cubicBezTo>
                      <a:pt x="1936" y="34744"/>
                      <a:pt x="0" y="33453"/>
                      <a:pt x="0" y="30980"/>
                    </a:cubicBezTo>
                    <a:lnTo>
                      <a:pt x="0" y="10546"/>
                    </a:lnTo>
                    <a:cubicBezTo>
                      <a:pt x="192" y="7591"/>
                      <a:pt x="1740" y="4890"/>
                      <a:pt x="4194" y="3233"/>
                    </a:cubicBezTo>
                    <a:lnTo>
                      <a:pt x="8926" y="544"/>
                    </a:lnTo>
                    <a:cubicBezTo>
                      <a:pt x="1161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1" name="Google Shape;141;p1"/>
              <p:cNvSpPr/>
              <p:nvPr/>
            </p:nvSpPr>
            <p:spPr>
              <a:xfrm>
                <a:off x="3100188" y="2773893"/>
                <a:ext cx="13013" cy="33961"/>
              </a:xfrm>
              <a:custGeom>
                <a:avLst/>
                <a:gdLst/>
                <a:ahLst/>
                <a:cxnLst/>
                <a:rect l="l" t="t" r="r" b="b"/>
                <a:pathLst>
                  <a:path w="13013" h="33961" extrusionOk="0">
                    <a:moveTo>
                      <a:pt x="13013" y="3018"/>
                    </a:moveTo>
                    <a:lnTo>
                      <a:pt x="13013" y="23452"/>
                    </a:lnTo>
                    <a:cubicBezTo>
                      <a:pt x="12863" y="26392"/>
                      <a:pt x="11352" y="29095"/>
                      <a:pt x="8926" y="30765"/>
                    </a:cubicBezTo>
                    <a:lnTo>
                      <a:pt x="4194" y="33453"/>
                    </a:lnTo>
                    <a:cubicBezTo>
                      <a:pt x="1828" y="34744"/>
                      <a:pt x="0" y="33453"/>
                      <a:pt x="0" y="30980"/>
                    </a:cubicBezTo>
                    <a:lnTo>
                      <a:pt x="0" y="10546"/>
                    </a:lnTo>
                    <a:cubicBezTo>
                      <a:pt x="122" y="7599"/>
                      <a:pt x="1691" y="4902"/>
                      <a:pt x="4194" y="3341"/>
                    </a:cubicBezTo>
                    <a:lnTo>
                      <a:pt x="8926"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2" name="Google Shape;142;p1"/>
              <p:cNvSpPr/>
              <p:nvPr/>
            </p:nvSpPr>
            <p:spPr>
              <a:xfrm>
                <a:off x="3079109" y="2786045"/>
                <a:ext cx="13013" cy="33963"/>
              </a:xfrm>
              <a:custGeom>
                <a:avLst/>
                <a:gdLst/>
                <a:ahLst/>
                <a:cxnLst/>
                <a:rect l="l" t="t" r="r" b="b"/>
                <a:pathLst>
                  <a:path w="13013" h="33963" extrusionOk="0">
                    <a:moveTo>
                      <a:pt x="13013" y="3018"/>
                    </a:moveTo>
                    <a:lnTo>
                      <a:pt x="13013" y="23452"/>
                    </a:lnTo>
                    <a:cubicBezTo>
                      <a:pt x="12872" y="26422"/>
                      <a:pt x="11311" y="29143"/>
                      <a:pt x="8819" y="30765"/>
                    </a:cubicBezTo>
                    <a:lnTo>
                      <a:pt x="4194" y="33453"/>
                    </a:lnTo>
                    <a:cubicBezTo>
                      <a:pt x="1828" y="34744"/>
                      <a:pt x="0" y="33453"/>
                      <a:pt x="0" y="31087"/>
                    </a:cubicBezTo>
                    <a:lnTo>
                      <a:pt x="0" y="10546"/>
                    </a:lnTo>
                    <a:cubicBezTo>
                      <a:pt x="122" y="7599"/>
                      <a:pt x="1691" y="4902"/>
                      <a:pt x="4194" y="3340"/>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3" name="Google Shape;143;p1"/>
              <p:cNvSpPr/>
              <p:nvPr/>
            </p:nvSpPr>
            <p:spPr>
              <a:xfrm>
                <a:off x="3057923" y="2798236"/>
                <a:ext cx="13120" cy="33972"/>
              </a:xfrm>
              <a:custGeom>
                <a:avLst/>
                <a:gdLst/>
                <a:ahLst/>
                <a:cxnLst/>
                <a:rect l="l" t="t" r="r" b="b"/>
                <a:pathLst>
                  <a:path w="13120" h="33972" extrusionOk="0">
                    <a:moveTo>
                      <a:pt x="13121" y="2980"/>
                    </a:moveTo>
                    <a:lnTo>
                      <a:pt x="13121" y="23521"/>
                    </a:lnTo>
                    <a:cubicBezTo>
                      <a:pt x="12929" y="26447"/>
                      <a:pt x="11376" y="29115"/>
                      <a:pt x="8926" y="30726"/>
                    </a:cubicBezTo>
                    <a:lnTo>
                      <a:pt x="4194" y="33415"/>
                    </a:lnTo>
                    <a:cubicBezTo>
                      <a:pt x="1936" y="34813"/>
                      <a:pt x="0" y="33415"/>
                      <a:pt x="0" y="31049"/>
                    </a:cubicBezTo>
                    <a:lnTo>
                      <a:pt x="0" y="10508"/>
                    </a:lnTo>
                    <a:cubicBezTo>
                      <a:pt x="175" y="7576"/>
                      <a:pt x="1731" y="4902"/>
                      <a:pt x="4194" y="3302"/>
                    </a:cubicBezTo>
                    <a:lnTo>
                      <a:pt x="8926" y="614"/>
                    </a:lnTo>
                    <a:cubicBezTo>
                      <a:pt x="11507" y="-784"/>
                      <a:pt x="13121" y="29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4" name="Google Shape;144;p1"/>
              <p:cNvSpPr/>
              <p:nvPr/>
            </p:nvSpPr>
            <p:spPr>
              <a:xfrm>
                <a:off x="3036844" y="2810389"/>
                <a:ext cx="13120" cy="33972"/>
              </a:xfrm>
              <a:custGeom>
                <a:avLst/>
                <a:gdLst/>
                <a:ahLst/>
                <a:cxnLst/>
                <a:rect l="l" t="t" r="r" b="b"/>
                <a:pathLst>
                  <a:path w="13120" h="33972" extrusionOk="0">
                    <a:moveTo>
                      <a:pt x="13121" y="2980"/>
                    </a:moveTo>
                    <a:lnTo>
                      <a:pt x="13121" y="23521"/>
                    </a:lnTo>
                    <a:cubicBezTo>
                      <a:pt x="12946" y="26452"/>
                      <a:pt x="11389" y="29127"/>
                      <a:pt x="8926" y="30726"/>
                    </a:cubicBezTo>
                    <a:lnTo>
                      <a:pt x="4194" y="33415"/>
                    </a:lnTo>
                    <a:cubicBezTo>
                      <a:pt x="1936" y="34813"/>
                      <a:pt x="0" y="33415"/>
                      <a:pt x="0" y="31049"/>
                    </a:cubicBezTo>
                    <a:lnTo>
                      <a:pt x="0" y="10508"/>
                    </a:lnTo>
                    <a:cubicBezTo>
                      <a:pt x="192" y="7581"/>
                      <a:pt x="1744" y="4914"/>
                      <a:pt x="4194" y="3302"/>
                    </a:cubicBezTo>
                    <a:lnTo>
                      <a:pt x="8926" y="614"/>
                    </a:lnTo>
                    <a:cubicBezTo>
                      <a:pt x="11077" y="-784"/>
                      <a:pt x="13121" y="291"/>
                      <a:pt x="13121" y="29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5" name="Google Shape;145;p1"/>
              <p:cNvSpPr/>
              <p:nvPr/>
            </p:nvSpPr>
            <p:spPr>
              <a:xfrm>
                <a:off x="3015765" y="2822716"/>
                <a:ext cx="13013" cy="34119"/>
              </a:xfrm>
              <a:custGeom>
                <a:avLst/>
                <a:gdLst/>
                <a:ahLst/>
                <a:cxnLst/>
                <a:rect l="l" t="t" r="r" b="b"/>
                <a:pathLst>
                  <a:path w="13013" h="34119" extrusionOk="0">
                    <a:moveTo>
                      <a:pt x="13013" y="2805"/>
                    </a:moveTo>
                    <a:lnTo>
                      <a:pt x="13013" y="23669"/>
                    </a:lnTo>
                    <a:cubicBezTo>
                      <a:pt x="12891" y="26616"/>
                      <a:pt x="11322" y="29313"/>
                      <a:pt x="8819" y="30874"/>
                    </a:cubicBezTo>
                    <a:lnTo>
                      <a:pt x="4194" y="33563"/>
                    </a:lnTo>
                    <a:cubicBezTo>
                      <a:pt x="1828" y="34961"/>
                      <a:pt x="0" y="33563"/>
                      <a:pt x="0" y="31197"/>
                    </a:cubicBezTo>
                    <a:lnTo>
                      <a:pt x="0" y="10656"/>
                    </a:lnTo>
                    <a:cubicBezTo>
                      <a:pt x="175" y="7724"/>
                      <a:pt x="1731" y="5050"/>
                      <a:pt x="4194" y="3450"/>
                    </a:cubicBezTo>
                    <a:lnTo>
                      <a:pt x="8819" y="761"/>
                    </a:lnTo>
                    <a:cubicBezTo>
                      <a:pt x="11185" y="-852"/>
                      <a:pt x="13013" y="224"/>
                      <a:pt x="13013" y="280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6" name="Google Shape;146;p1"/>
              <p:cNvSpPr/>
              <p:nvPr/>
            </p:nvSpPr>
            <p:spPr>
              <a:xfrm>
                <a:off x="2994686" y="2834845"/>
                <a:ext cx="13012" cy="33879"/>
              </a:xfrm>
              <a:custGeom>
                <a:avLst/>
                <a:gdLst/>
                <a:ahLst/>
                <a:cxnLst/>
                <a:rect l="l" t="t" r="r" b="b"/>
                <a:pathLst>
                  <a:path w="13012" h="33879" extrusionOk="0">
                    <a:moveTo>
                      <a:pt x="13013" y="2828"/>
                    </a:moveTo>
                    <a:lnTo>
                      <a:pt x="13013" y="23369"/>
                    </a:lnTo>
                    <a:cubicBezTo>
                      <a:pt x="12891" y="26317"/>
                      <a:pt x="11322" y="29014"/>
                      <a:pt x="8819" y="30575"/>
                    </a:cubicBezTo>
                    <a:lnTo>
                      <a:pt x="4087" y="33371"/>
                    </a:lnTo>
                    <a:cubicBezTo>
                      <a:pt x="1828" y="34661"/>
                      <a:pt x="0" y="33371"/>
                      <a:pt x="0" y="30897"/>
                    </a:cubicBezTo>
                    <a:lnTo>
                      <a:pt x="0" y="10464"/>
                    </a:lnTo>
                    <a:cubicBezTo>
                      <a:pt x="150" y="7523"/>
                      <a:pt x="1661" y="4820"/>
                      <a:pt x="4087" y="3151"/>
                    </a:cubicBezTo>
                    <a:lnTo>
                      <a:pt x="8819" y="462"/>
                    </a:lnTo>
                    <a:cubicBezTo>
                      <a:pt x="11185" y="-828"/>
                      <a:pt x="13013" y="785"/>
                      <a:pt x="13013" y="282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7" name="Google Shape;147;p1"/>
              <p:cNvSpPr/>
              <p:nvPr/>
            </p:nvSpPr>
            <p:spPr>
              <a:xfrm>
                <a:off x="2973500" y="2846877"/>
                <a:ext cx="13120" cy="34000"/>
              </a:xfrm>
              <a:custGeom>
                <a:avLst/>
                <a:gdLst/>
                <a:ahLst/>
                <a:cxnLst/>
                <a:rect l="l" t="t" r="r" b="b"/>
                <a:pathLst>
                  <a:path w="13120" h="34000" extrusionOk="0">
                    <a:moveTo>
                      <a:pt x="13121" y="3057"/>
                    </a:moveTo>
                    <a:lnTo>
                      <a:pt x="13121" y="23491"/>
                    </a:lnTo>
                    <a:cubicBezTo>
                      <a:pt x="12929" y="26446"/>
                      <a:pt x="11380" y="29146"/>
                      <a:pt x="8926" y="30804"/>
                    </a:cubicBezTo>
                    <a:lnTo>
                      <a:pt x="4194" y="33492"/>
                    </a:lnTo>
                    <a:cubicBezTo>
                      <a:pt x="1936" y="34783"/>
                      <a:pt x="0" y="33492"/>
                      <a:pt x="0" y="31019"/>
                    </a:cubicBezTo>
                    <a:lnTo>
                      <a:pt x="0" y="10262"/>
                    </a:lnTo>
                    <a:cubicBezTo>
                      <a:pt x="192" y="7307"/>
                      <a:pt x="1740" y="4607"/>
                      <a:pt x="4194" y="2949"/>
                    </a:cubicBezTo>
                    <a:lnTo>
                      <a:pt x="8926" y="261"/>
                    </a:lnTo>
                    <a:cubicBezTo>
                      <a:pt x="11185" y="-492"/>
                      <a:pt x="13121" y="368"/>
                      <a:pt x="13121" y="3057"/>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8" name="Google Shape;148;p1"/>
              <p:cNvSpPr/>
              <p:nvPr/>
            </p:nvSpPr>
            <p:spPr>
              <a:xfrm>
                <a:off x="2952421" y="2859068"/>
                <a:ext cx="13013" cy="33963"/>
              </a:xfrm>
              <a:custGeom>
                <a:avLst/>
                <a:gdLst/>
                <a:ahLst/>
                <a:cxnLst/>
                <a:rect l="l" t="t" r="r" b="b"/>
                <a:pathLst>
                  <a:path w="13013" h="33963" extrusionOk="0">
                    <a:moveTo>
                      <a:pt x="13013" y="3018"/>
                    </a:moveTo>
                    <a:lnTo>
                      <a:pt x="13013" y="23451"/>
                    </a:lnTo>
                    <a:cubicBezTo>
                      <a:pt x="12872" y="26422"/>
                      <a:pt x="11311" y="29143"/>
                      <a:pt x="8819" y="30764"/>
                    </a:cubicBezTo>
                    <a:lnTo>
                      <a:pt x="4194" y="33453"/>
                    </a:lnTo>
                    <a:cubicBezTo>
                      <a:pt x="1828" y="34744"/>
                      <a:pt x="0" y="33453"/>
                      <a:pt x="0" y="31087"/>
                    </a:cubicBezTo>
                    <a:lnTo>
                      <a:pt x="0" y="10546"/>
                    </a:lnTo>
                    <a:cubicBezTo>
                      <a:pt x="122" y="7599"/>
                      <a:pt x="1691" y="4902"/>
                      <a:pt x="4194" y="3341"/>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49" name="Google Shape;149;p1"/>
              <p:cNvSpPr/>
              <p:nvPr/>
            </p:nvSpPr>
            <p:spPr>
              <a:xfrm>
                <a:off x="2931342" y="2871259"/>
                <a:ext cx="13012" cy="33972"/>
              </a:xfrm>
              <a:custGeom>
                <a:avLst/>
                <a:gdLst/>
                <a:ahLst/>
                <a:cxnLst/>
                <a:rect l="l" t="t" r="r" b="b"/>
                <a:pathLst>
                  <a:path w="13012" h="33972" extrusionOk="0">
                    <a:moveTo>
                      <a:pt x="13013" y="2980"/>
                    </a:moveTo>
                    <a:lnTo>
                      <a:pt x="13013" y="23521"/>
                    </a:lnTo>
                    <a:cubicBezTo>
                      <a:pt x="12855" y="26458"/>
                      <a:pt x="11294" y="29139"/>
                      <a:pt x="8819" y="30726"/>
                    </a:cubicBezTo>
                    <a:lnTo>
                      <a:pt x="4087" y="33415"/>
                    </a:lnTo>
                    <a:cubicBezTo>
                      <a:pt x="1828" y="34813"/>
                      <a:pt x="0" y="33415"/>
                      <a:pt x="0" y="31049"/>
                    </a:cubicBezTo>
                    <a:lnTo>
                      <a:pt x="0" y="10508"/>
                    </a:lnTo>
                    <a:cubicBezTo>
                      <a:pt x="133" y="7591"/>
                      <a:pt x="1652" y="4914"/>
                      <a:pt x="4087" y="3302"/>
                    </a:cubicBezTo>
                    <a:lnTo>
                      <a:pt x="8819" y="614"/>
                    </a:lnTo>
                    <a:cubicBezTo>
                      <a:pt x="11185" y="-784"/>
                      <a:pt x="13013" y="291"/>
                      <a:pt x="13013" y="29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0" name="Google Shape;150;p1"/>
              <p:cNvSpPr/>
              <p:nvPr/>
            </p:nvSpPr>
            <p:spPr>
              <a:xfrm>
                <a:off x="2910156" y="2883412"/>
                <a:ext cx="13120" cy="33972"/>
              </a:xfrm>
              <a:custGeom>
                <a:avLst/>
                <a:gdLst/>
                <a:ahLst/>
                <a:cxnLst/>
                <a:rect l="l" t="t" r="r" b="b"/>
                <a:pathLst>
                  <a:path w="13120" h="33972" extrusionOk="0">
                    <a:moveTo>
                      <a:pt x="13121" y="2980"/>
                    </a:moveTo>
                    <a:lnTo>
                      <a:pt x="13121" y="23521"/>
                    </a:lnTo>
                    <a:cubicBezTo>
                      <a:pt x="12946" y="26452"/>
                      <a:pt x="11389" y="29127"/>
                      <a:pt x="8926" y="30726"/>
                    </a:cubicBezTo>
                    <a:lnTo>
                      <a:pt x="4194" y="33415"/>
                    </a:lnTo>
                    <a:cubicBezTo>
                      <a:pt x="1936" y="34813"/>
                      <a:pt x="0" y="33415"/>
                      <a:pt x="0" y="31049"/>
                    </a:cubicBezTo>
                    <a:lnTo>
                      <a:pt x="0" y="10508"/>
                    </a:lnTo>
                    <a:cubicBezTo>
                      <a:pt x="175" y="7576"/>
                      <a:pt x="1731" y="4902"/>
                      <a:pt x="4194" y="3302"/>
                    </a:cubicBezTo>
                    <a:lnTo>
                      <a:pt x="8926" y="614"/>
                    </a:lnTo>
                    <a:cubicBezTo>
                      <a:pt x="11185" y="-784"/>
                      <a:pt x="13121" y="29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1" name="Google Shape;151;p1"/>
              <p:cNvSpPr/>
              <p:nvPr/>
            </p:nvSpPr>
            <p:spPr>
              <a:xfrm>
                <a:off x="2889077" y="2895631"/>
                <a:ext cx="13013" cy="33905"/>
              </a:xfrm>
              <a:custGeom>
                <a:avLst/>
                <a:gdLst/>
                <a:ahLst/>
                <a:cxnLst/>
                <a:rect l="l" t="t" r="r" b="b"/>
                <a:pathLst>
                  <a:path w="13013" h="33905" extrusionOk="0">
                    <a:moveTo>
                      <a:pt x="13013" y="2913"/>
                    </a:moveTo>
                    <a:lnTo>
                      <a:pt x="13013" y="23454"/>
                    </a:lnTo>
                    <a:cubicBezTo>
                      <a:pt x="12880" y="26371"/>
                      <a:pt x="11361" y="29048"/>
                      <a:pt x="8926" y="30659"/>
                    </a:cubicBezTo>
                    <a:lnTo>
                      <a:pt x="4194" y="33348"/>
                    </a:lnTo>
                    <a:cubicBezTo>
                      <a:pt x="1828" y="34746"/>
                      <a:pt x="0" y="33348"/>
                      <a:pt x="0" y="30982"/>
                    </a:cubicBezTo>
                    <a:lnTo>
                      <a:pt x="0" y="10441"/>
                    </a:lnTo>
                    <a:cubicBezTo>
                      <a:pt x="175" y="7510"/>
                      <a:pt x="1731" y="4835"/>
                      <a:pt x="4194" y="3236"/>
                    </a:cubicBezTo>
                    <a:lnTo>
                      <a:pt x="8926" y="547"/>
                    </a:lnTo>
                    <a:cubicBezTo>
                      <a:pt x="11185" y="-744"/>
                      <a:pt x="13013" y="332"/>
                      <a:pt x="13013" y="291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2" name="Google Shape;152;p1"/>
              <p:cNvSpPr/>
              <p:nvPr/>
            </p:nvSpPr>
            <p:spPr>
              <a:xfrm>
                <a:off x="2867998" y="2907864"/>
                <a:ext cx="13012" cy="34099"/>
              </a:xfrm>
              <a:custGeom>
                <a:avLst/>
                <a:gdLst/>
                <a:ahLst/>
                <a:cxnLst/>
                <a:rect l="l" t="t" r="r" b="b"/>
                <a:pathLst>
                  <a:path w="13012" h="34099" extrusionOk="0">
                    <a:moveTo>
                      <a:pt x="13013" y="3048"/>
                    </a:moveTo>
                    <a:lnTo>
                      <a:pt x="13013" y="23589"/>
                    </a:lnTo>
                    <a:cubicBezTo>
                      <a:pt x="12891" y="26536"/>
                      <a:pt x="11322" y="29233"/>
                      <a:pt x="8819" y="30794"/>
                    </a:cubicBezTo>
                    <a:lnTo>
                      <a:pt x="4194" y="33591"/>
                    </a:lnTo>
                    <a:cubicBezTo>
                      <a:pt x="1828" y="34881"/>
                      <a:pt x="0" y="33591"/>
                      <a:pt x="0" y="31117"/>
                    </a:cubicBezTo>
                    <a:lnTo>
                      <a:pt x="0" y="10684"/>
                    </a:lnTo>
                    <a:cubicBezTo>
                      <a:pt x="141" y="7713"/>
                      <a:pt x="1702" y="4992"/>
                      <a:pt x="4194" y="3371"/>
                    </a:cubicBezTo>
                    <a:lnTo>
                      <a:pt x="8819" y="682"/>
                    </a:lnTo>
                    <a:cubicBezTo>
                      <a:pt x="11185" y="-824"/>
                      <a:pt x="13013" y="252"/>
                      <a:pt x="13013" y="304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3" name="Google Shape;153;p1"/>
              <p:cNvSpPr/>
              <p:nvPr/>
            </p:nvSpPr>
            <p:spPr>
              <a:xfrm>
                <a:off x="2846811" y="2919856"/>
                <a:ext cx="13120" cy="33829"/>
              </a:xfrm>
              <a:custGeom>
                <a:avLst/>
                <a:gdLst/>
                <a:ahLst/>
                <a:cxnLst/>
                <a:rect l="l" t="t" r="r" b="b"/>
                <a:pathLst>
                  <a:path w="13120" h="33829" extrusionOk="0">
                    <a:moveTo>
                      <a:pt x="13121" y="3101"/>
                    </a:moveTo>
                    <a:lnTo>
                      <a:pt x="13121" y="23319"/>
                    </a:lnTo>
                    <a:cubicBezTo>
                      <a:pt x="12929" y="26275"/>
                      <a:pt x="11380" y="28975"/>
                      <a:pt x="8926" y="30632"/>
                    </a:cubicBezTo>
                    <a:lnTo>
                      <a:pt x="4194" y="33321"/>
                    </a:lnTo>
                    <a:cubicBezTo>
                      <a:pt x="1936" y="34612"/>
                      <a:pt x="0" y="33321"/>
                      <a:pt x="0" y="30847"/>
                    </a:cubicBezTo>
                    <a:lnTo>
                      <a:pt x="0" y="10414"/>
                    </a:lnTo>
                    <a:cubicBezTo>
                      <a:pt x="192" y="7459"/>
                      <a:pt x="1740" y="4758"/>
                      <a:pt x="4194" y="3101"/>
                    </a:cubicBezTo>
                    <a:lnTo>
                      <a:pt x="8926" y="412"/>
                    </a:lnTo>
                    <a:cubicBezTo>
                      <a:pt x="11185" y="-663"/>
                      <a:pt x="13121" y="412"/>
                      <a:pt x="13121" y="310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4" name="Google Shape;154;p1"/>
              <p:cNvSpPr/>
              <p:nvPr/>
            </p:nvSpPr>
            <p:spPr>
              <a:xfrm>
                <a:off x="2825732" y="2932265"/>
                <a:ext cx="13120" cy="33790"/>
              </a:xfrm>
              <a:custGeom>
                <a:avLst/>
                <a:gdLst/>
                <a:ahLst/>
                <a:cxnLst/>
                <a:rect l="l" t="t" r="r" b="b"/>
                <a:pathLst>
                  <a:path w="13120" h="33790" extrusionOk="0">
                    <a:moveTo>
                      <a:pt x="13121" y="2844"/>
                    </a:moveTo>
                    <a:lnTo>
                      <a:pt x="13121" y="23278"/>
                    </a:lnTo>
                    <a:cubicBezTo>
                      <a:pt x="12929" y="26233"/>
                      <a:pt x="11380" y="28934"/>
                      <a:pt x="8926" y="30591"/>
                    </a:cubicBezTo>
                    <a:lnTo>
                      <a:pt x="4194" y="33280"/>
                    </a:lnTo>
                    <a:cubicBezTo>
                      <a:pt x="1936" y="34570"/>
                      <a:pt x="0" y="33280"/>
                      <a:pt x="0" y="30914"/>
                    </a:cubicBezTo>
                    <a:lnTo>
                      <a:pt x="0" y="10910"/>
                    </a:lnTo>
                    <a:cubicBezTo>
                      <a:pt x="175" y="7979"/>
                      <a:pt x="1731" y="5304"/>
                      <a:pt x="4194" y="3705"/>
                    </a:cubicBezTo>
                    <a:lnTo>
                      <a:pt x="8926" y="909"/>
                    </a:lnTo>
                    <a:cubicBezTo>
                      <a:pt x="11185" y="-920"/>
                      <a:pt x="13121" y="156"/>
                      <a:pt x="13121" y="284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5" name="Google Shape;155;p1"/>
              <p:cNvSpPr/>
              <p:nvPr/>
            </p:nvSpPr>
            <p:spPr>
              <a:xfrm>
                <a:off x="2735424" y="2970070"/>
                <a:ext cx="36858" cy="46235"/>
              </a:xfrm>
              <a:custGeom>
                <a:avLst/>
                <a:gdLst/>
                <a:ahLst/>
                <a:cxnLst/>
                <a:rect l="l" t="t" r="r" b="b"/>
                <a:pathLst>
                  <a:path w="36858" h="46235" extrusionOk="0">
                    <a:moveTo>
                      <a:pt x="36858" y="6122"/>
                    </a:moveTo>
                    <a:lnTo>
                      <a:pt x="28147" y="1067"/>
                    </a:lnTo>
                    <a:lnTo>
                      <a:pt x="28147" y="1067"/>
                    </a:lnTo>
                    <a:cubicBezTo>
                      <a:pt x="24352" y="-702"/>
                      <a:pt x="19893" y="-247"/>
                      <a:pt x="16532" y="2250"/>
                    </a:cubicBezTo>
                    <a:cubicBezTo>
                      <a:pt x="6786" y="8603"/>
                      <a:pt x="669" y="19238"/>
                      <a:pt x="78" y="30857"/>
                    </a:cubicBezTo>
                    <a:cubicBezTo>
                      <a:pt x="-408" y="35034"/>
                      <a:pt x="1402" y="39148"/>
                      <a:pt x="4810" y="41612"/>
                    </a:cubicBezTo>
                    <a:lnTo>
                      <a:pt x="4810" y="41611"/>
                    </a:lnTo>
                    <a:lnTo>
                      <a:pt x="12876" y="46236"/>
                    </a:lnTo>
                    <a:lnTo>
                      <a:pt x="14382" y="43762"/>
                    </a:lnTo>
                    <a:cubicBezTo>
                      <a:pt x="16044" y="43403"/>
                      <a:pt x="17641" y="42786"/>
                      <a:pt x="19114" y="41934"/>
                    </a:cubicBezTo>
                    <a:cubicBezTo>
                      <a:pt x="28849" y="35556"/>
                      <a:pt x="34992" y="24946"/>
                      <a:pt x="35675" y="13327"/>
                    </a:cubicBezTo>
                    <a:cubicBezTo>
                      <a:pt x="35853" y="11899"/>
                      <a:pt x="35853" y="10454"/>
                      <a:pt x="35675" y="902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6" name="Google Shape;156;p1"/>
              <p:cNvSpPr/>
              <p:nvPr/>
            </p:nvSpPr>
            <p:spPr>
              <a:xfrm>
                <a:off x="2743783" y="2974839"/>
                <a:ext cx="33016" cy="42788"/>
              </a:xfrm>
              <a:custGeom>
                <a:avLst/>
                <a:gdLst/>
                <a:ahLst/>
                <a:cxnLst/>
                <a:rect l="l" t="t" r="r" b="b"/>
                <a:pathLst>
                  <a:path w="33016" h="42788" extrusionOk="0">
                    <a:moveTo>
                      <a:pt x="16454" y="2320"/>
                    </a:moveTo>
                    <a:cubicBezTo>
                      <a:pt x="6708" y="8673"/>
                      <a:pt x="591" y="19308"/>
                      <a:pt x="0" y="30927"/>
                    </a:cubicBezTo>
                    <a:cubicBezTo>
                      <a:pt x="0" y="41682"/>
                      <a:pt x="7313" y="45769"/>
                      <a:pt x="16454" y="40499"/>
                    </a:cubicBezTo>
                    <a:cubicBezTo>
                      <a:pt x="26233" y="34111"/>
                      <a:pt x="32383" y="23447"/>
                      <a:pt x="33016" y="11784"/>
                    </a:cubicBezTo>
                    <a:cubicBezTo>
                      <a:pt x="33016" y="1245"/>
                      <a:pt x="25596" y="-3057"/>
                      <a:pt x="16454" y="232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7" name="Google Shape;157;p1"/>
              <p:cNvSpPr/>
              <p:nvPr/>
            </p:nvSpPr>
            <p:spPr>
              <a:xfrm>
                <a:off x="2743783" y="2974839"/>
                <a:ext cx="33016" cy="42788"/>
              </a:xfrm>
              <a:custGeom>
                <a:avLst/>
                <a:gdLst/>
                <a:ahLst/>
                <a:cxnLst/>
                <a:rect l="l" t="t" r="r" b="b"/>
                <a:pathLst>
                  <a:path w="33016" h="42788" extrusionOk="0">
                    <a:moveTo>
                      <a:pt x="16454" y="2320"/>
                    </a:moveTo>
                    <a:cubicBezTo>
                      <a:pt x="6708" y="8673"/>
                      <a:pt x="591" y="19308"/>
                      <a:pt x="0" y="30927"/>
                    </a:cubicBezTo>
                    <a:cubicBezTo>
                      <a:pt x="0" y="41682"/>
                      <a:pt x="7313" y="45769"/>
                      <a:pt x="16454" y="40499"/>
                    </a:cubicBezTo>
                    <a:cubicBezTo>
                      <a:pt x="26233" y="34111"/>
                      <a:pt x="32383" y="23447"/>
                      <a:pt x="33016" y="11784"/>
                    </a:cubicBezTo>
                    <a:cubicBezTo>
                      <a:pt x="33016" y="1245"/>
                      <a:pt x="25596" y="-3057"/>
                      <a:pt x="16454" y="2320"/>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8" name="Google Shape;158;p1"/>
              <p:cNvSpPr/>
              <p:nvPr/>
            </p:nvSpPr>
            <p:spPr>
              <a:xfrm>
                <a:off x="2663592" y="3011508"/>
                <a:ext cx="36957" cy="46202"/>
              </a:xfrm>
              <a:custGeom>
                <a:avLst/>
                <a:gdLst/>
                <a:ahLst/>
                <a:cxnLst/>
                <a:rect l="l" t="t" r="r" b="b"/>
                <a:pathLst>
                  <a:path w="36957" h="46202" extrusionOk="0">
                    <a:moveTo>
                      <a:pt x="36958" y="6088"/>
                    </a:moveTo>
                    <a:lnTo>
                      <a:pt x="28247" y="1034"/>
                    </a:lnTo>
                    <a:lnTo>
                      <a:pt x="28247" y="1034"/>
                    </a:lnTo>
                    <a:cubicBezTo>
                      <a:pt x="24444" y="-688"/>
                      <a:pt x="20010" y="-236"/>
                      <a:pt x="16632" y="2217"/>
                    </a:cubicBezTo>
                    <a:cubicBezTo>
                      <a:pt x="6857" y="8558"/>
                      <a:pt x="702" y="19189"/>
                      <a:pt x="70" y="30824"/>
                    </a:cubicBezTo>
                    <a:cubicBezTo>
                      <a:pt x="-392" y="35022"/>
                      <a:pt x="1461" y="39140"/>
                      <a:pt x="4909" y="41578"/>
                    </a:cubicBezTo>
                    <a:lnTo>
                      <a:pt x="4909" y="41578"/>
                    </a:lnTo>
                    <a:lnTo>
                      <a:pt x="13083" y="46203"/>
                    </a:lnTo>
                    <a:lnTo>
                      <a:pt x="14481" y="43729"/>
                    </a:lnTo>
                    <a:cubicBezTo>
                      <a:pt x="16149" y="43388"/>
                      <a:pt x="17749" y="42770"/>
                      <a:pt x="19213" y="41901"/>
                    </a:cubicBezTo>
                    <a:cubicBezTo>
                      <a:pt x="28988" y="35560"/>
                      <a:pt x="35143" y="24928"/>
                      <a:pt x="35775" y="13294"/>
                    </a:cubicBezTo>
                    <a:cubicBezTo>
                      <a:pt x="35775" y="11843"/>
                      <a:pt x="35595" y="10398"/>
                      <a:pt x="35237" y="899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59" name="Google Shape;159;p1"/>
              <p:cNvSpPr/>
              <p:nvPr/>
            </p:nvSpPr>
            <p:spPr>
              <a:xfrm>
                <a:off x="2671943" y="3016251"/>
                <a:ext cx="33123" cy="42675"/>
              </a:xfrm>
              <a:custGeom>
                <a:avLst/>
                <a:gdLst/>
                <a:ahLst/>
                <a:cxnLst/>
                <a:rect l="l" t="t" r="r" b="b"/>
                <a:pathLst>
                  <a:path w="33123" h="42675" extrusionOk="0">
                    <a:moveTo>
                      <a:pt x="16562" y="2206"/>
                    </a:moveTo>
                    <a:cubicBezTo>
                      <a:pt x="6787" y="8548"/>
                      <a:pt x="632" y="19179"/>
                      <a:pt x="0" y="30814"/>
                    </a:cubicBezTo>
                    <a:cubicBezTo>
                      <a:pt x="0" y="41568"/>
                      <a:pt x="7420" y="45655"/>
                      <a:pt x="16562" y="40385"/>
                    </a:cubicBezTo>
                    <a:cubicBezTo>
                      <a:pt x="26353" y="34009"/>
                      <a:pt x="32508" y="23338"/>
                      <a:pt x="33124" y="11671"/>
                    </a:cubicBezTo>
                    <a:cubicBezTo>
                      <a:pt x="33124" y="1239"/>
                      <a:pt x="25703" y="-2956"/>
                      <a:pt x="16562" y="2206"/>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0" name="Google Shape;160;p1"/>
              <p:cNvSpPr/>
              <p:nvPr/>
            </p:nvSpPr>
            <p:spPr>
              <a:xfrm>
                <a:off x="2671943" y="3016251"/>
                <a:ext cx="33123" cy="42675"/>
              </a:xfrm>
              <a:custGeom>
                <a:avLst/>
                <a:gdLst/>
                <a:ahLst/>
                <a:cxnLst/>
                <a:rect l="l" t="t" r="r" b="b"/>
                <a:pathLst>
                  <a:path w="33123" h="42675" extrusionOk="0">
                    <a:moveTo>
                      <a:pt x="16562" y="2206"/>
                    </a:moveTo>
                    <a:cubicBezTo>
                      <a:pt x="6787" y="8548"/>
                      <a:pt x="632" y="19179"/>
                      <a:pt x="0" y="30814"/>
                    </a:cubicBezTo>
                    <a:cubicBezTo>
                      <a:pt x="0" y="41568"/>
                      <a:pt x="7420" y="45655"/>
                      <a:pt x="16562" y="40385"/>
                    </a:cubicBezTo>
                    <a:cubicBezTo>
                      <a:pt x="26353" y="34009"/>
                      <a:pt x="32508" y="23338"/>
                      <a:pt x="33124" y="11671"/>
                    </a:cubicBezTo>
                    <a:cubicBezTo>
                      <a:pt x="33124" y="1239"/>
                      <a:pt x="25703" y="-2956"/>
                      <a:pt x="16562" y="2206"/>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1" name="Google Shape;161;p1"/>
              <p:cNvSpPr/>
              <p:nvPr/>
            </p:nvSpPr>
            <p:spPr>
              <a:xfrm>
                <a:off x="2670707" y="2869289"/>
                <a:ext cx="491249" cy="466215"/>
              </a:xfrm>
              <a:custGeom>
                <a:avLst/>
                <a:gdLst/>
                <a:ahLst/>
                <a:cxnLst/>
                <a:rect l="l" t="t" r="r" b="b"/>
                <a:pathLst>
                  <a:path w="491249" h="466215" extrusionOk="0">
                    <a:moveTo>
                      <a:pt x="15109" y="466212"/>
                    </a:moveTo>
                    <a:cubicBezTo>
                      <a:pt x="12586" y="466269"/>
                      <a:pt x="10094" y="465637"/>
                      <a:pt x="7904" y="464383"/>
                    </a:cubicBezTo>
                    <a:cubicBezTo>
                      <a:pt x="2561" y="460822"/>
                      <a:pt x="-441" y="454653"/>
                      <a:pt x="53" y="448252"/>
                    </a:cubicBezTo>
                    <a:lnTo>
                      <a:pt x="53" y="295645"/>
                    </a:lnTo>
                    <a:cubicBezTo>
                      <a:pt x="728" y="281124"/>
                      <a:pt x="8432" y="267843"/>
                      <a:pt x="20701" y="260047"/>
                    </a:cubicBezTo>
                    <a:lnTo>
                      <a:pt x="465294" y="3337"/>
                    </a:lnTo>
                    <a:cubicBezTo>
                      <a:pt x="472361" y="-2089"/>
                      <a:pt x="482488" y="-758"/>
                      <a:pt x="487913" y="6309"/>
                    </a:cubicBezTo>
                    <a:cubicBezTo>
                      <a:pt x="490529" y="9717"/>
                      <a:pt x="491678" y="14028"/>
                      <a:pt x="491105" y="18285"/>
                    </a:cubicBezTo>
                    <a:lnTo>
                      <a:pt x="491105" y="170677"/>
                    </a:lnTo>
                    <a:cubicBezTo>
                      <a:pt x="490400" y="185162"/>
                      <a:pt x="482751" y="198417"/>
                      <a:pt x="470563" y="206275"/>
                    </a:cubicBezTo>
                    <a:lnTo>
                      <a:pt x="25971" y="462878"/>
                    </a:lnTo>
                    <a:cubicBezTo>
                      <a:pt x="22715" y="464943"/>
                      <a:pt x="18963" y="466094"/>
                      <a:pt x="15109" y="466212"/>
                    </a:cubicBezTo>
                    <a:close/>
                    <a:moveTo>
                      <a:pt x="470456" y="12478"/>
                    </a:moveTo>
                    <a:lnTo>
                      <a:pt x="25864" y="269189"/>
                    </a:lnTo>
                    <a:cubicBezTo>
                      <a:pt x="16899" y="275118"/>
                      <a:pt x="11243" y="284916"/>
                      <a:pt x="10592" y="295645"/>
                    </a:cubicBezTo>
                    <a:lnTo>
                      <a:pt x="10592" y="448252"/>
                    </a:lnTo>
                    <a:cubicBezTo>
                      <a:pt x="10260" y="450863"/>
                      <a:pt x="11224" y="453473"/>
                      <a:pt x="13173" y="455242"/>
                    </a:cubicBezTo>
                    <a:cubicBezTo>
                      <a:pt x="15704" y="456125"/>
                      <a:pt x="18510" y="455637"/>
                      <a:pt x="20594" y="453952"/>
                    </a:cubicBezTo>
                    <a:lnTo>
                      <a:pt x="465186" y="197348"/>
                    </a:lnTo>
                    <a:cubicBezTo>
                      <a:pt x="474085" y="191372"/>
                      <a:pt x="479692" y="181591"/>
                      <a:pt x="480350" y="170892"/>
                    </a:cubicBezTo>
                    <a:lnTo>
                      <a:pt x="480350" y="18285"/>
                    </a:lnTo>
                    <a:cubicBezTo>
                      <a:pt x="480733" y="15615"/>
                      <a:pt x="479718" y="12934"/>
                      <a:pt x="477661" y="11187"/>
                    </a:cubicBezTo>
                    <a:cubicBezTo>
                      <a:pt x="475158" y="10421"/>
                      <a:pt x="472439" y="10901"/>
                      <a:pt x="470348" y="1247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2" name="Google Shape;162;p1"/>
              <p:cNvSpPr/>
              <p:nvPr/>
            </p:nvSpPr>
            <p:spPr>
              <a:xfrm>
                <a:off x="2710014" y="2932835"/>
                <a:ext cx="413189" cy="261797"/>
              </a:xfrm>
              <a:custGeom>
                <a:avLst/>
                <a:gdLst/>
                <a:ahLst/>
                <a:cxnLst/>
                <a:rect l="l" t="t" r="r" b="b"/>
                <a:pathLst>
                  <a:path w="413189" h="261797" extrusionOk="0">
                    <a:moveTo>
                      <a:pt x="413189" y="11631"/>
                    </a:moveTo>
                    <a:cubicBezTo>
                      <a:pt x="412310" y="23805"/>
                      <a:pt x="405679" y="34831"/>
                      <a:pt x="395337" y="41313"/>
                    </a:cubicBezTo>
                    <a:lnTo>
                      <a:pt x="17853" y="259200"/>
                    </a:lnTo>
                    <a:cubicBezTo>
                      <a:pt x="8066" y="264900"/>
                      <a:pt x="0" y="260921"/>
                      <a:pt x="0" y="250166"/>
                    </a:cubicBezTo>
                    <a:cubicBezTo>
                      <a:pt x="930" y="238008"/>
                      <a:pt x="7548" y="227004"/>
                      <a:pt x="17853" y="220484"/>
                    </a:cubicBezTo>
                    <a:lnTo>
                      <a:pt x="395337" y="2597"/>
                    </a:lnTo>
                    <a:cubicBezTo>
                      <a:pt x="404801" y="-3103"/>
                      <a:pt x="413189" y="876"/>
                      <a:pt x="413189" y="1163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3" name="Google Shape;163;p1"/>
              <p:cNvSpPr/>
              <p:nvPr/>
            </p:nvSpPr>
            <p:spPr>
              <a:xfrm>
                <a:off x="2710014" y="3010587"/>
                <a:ext cx="413189" cy="261672"/>
              </a:xfrm>
              <a:custGeom>
                <a:avLst/>
                <a:gdLst/>
                <a:ahLst/>
                <a:cxnLst/>
                <a:rect l="l" t="t" r="r" b="b"/>
                <a:pathLst>
                  <a:path w="413189" h="261672" extrusionOk="0">
                    <a:moveTo>
                      <a:pt x="413189" y="11419"/>
                    </a:moveTo>
                    <a:cubicBezTo>
                      <a:pt x="412343" y="23633"/>
                      <a:pt x="405708" y="34705"/>
                      <a:pt x="395337" y="41210"/>
                    </a:cubicBezTo>
                    <a:lnTo>
                      <a:pt x="17853" y="259096"/>
                    </a:lnTo>
                    <a:cubicBezTo>
                      <a:pt x="8066" y="264796"/>
                      <a:pt x="0" y="260709"/>
                      <a:pt x="0" y="250063"/>
                    </a:cubicBezTo>
                    <a:cubicBezTo>
                      <a:pt x="897" y="237865"/>
                      <a:pt x="7519" y="226814"/>
                      <a:pt x="17853" y="220272"/>
                    </a:cubicBezTo>
                    <a:lnTo>
                      <a:pt x="395337" y="2386"/>
                    </a:lnTo>
                    <a:cubicBezTo>
                      <a:pt x="404801" y="-2884"/>
                      <a:pt x="413189" y="772"/>
                      <a:pt x="413189" y="1141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4" name="Google Shape;164;p1"/>
              <p:cNvSpPr/>
              <p:nvPr/>
            </p:nvSpPr>
            <p:spPr>
              <a:xfrm>
                <a:off x="2944677" y="3010587"/>
                <a:ext cx="178111" cy="133590"/>
              </a:xfrm>
              <a:custGeom>
                <a:avLst/>
                <a:gdLst/>
                <a:ahLst/>
                <a:cxnLst/>
                <a:rect l="l" t="t" r="r" b="b"/>
                <a:pathLst>
                  <a:path w="178111" h="133590" extrusionOk="0">
                    <a:moveTo>
                      <a:pt x="160243" y="2386"/>
                    </a:moveTo>
                    <a:lnTo>
                      <a:pt x="0" y="94875"/>
                    </a:lnTo>
                    <a:lnTo>
                      <a:pt x="0" y="133591"/>
                    </a:lnTo>
                    <a:lnTo>
                      <a:pt x="160243" y="41210"/>
                    </a:lnTo>
                    <a:cubicBezTo>
                      <a:pt x="170614" y="34705"/>
                      <a:pt x="177249" y="23633"/>
                      <a:pt x="178095" y="11419"/>
                    </a:cubicBezTo>
                    <a:cubicBezTo>
                      <a:pt x="178525" y="772"/>
                      <a:pt x="170137" y="-2884"/>
                      <a:pt x="160243" y="2386"/>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5" name="Google Shape;165;p1"/>
              <p:cNvSpPr/>
              <p:nvPr/>
            </p:nvSpPr>
            <p:spPr>
              <a:xfrm>
                <a:off x="2798235" y="3113007"/>
                <a:ext cx="363657" cy="286485"/>
              </a:xfrm>
              <a:custGeom>
                <a:avLst/>
                <a:gdLst/>
                <a:ahLst/>
                <a:cxnLst/>
                <a:rect l="l" t="t" r="r" b="b"/>
                <a:pathLst>
                  <a:path w="363657" h="286485" extrusionOk="0">
                    <a:moveTo>
                      <a:pt x="17066" y="286483"/>
                    </a:moveTo>
                    <a:cubicBezTo>
                      <a:pt x="14209" y="286533"/>
                      <a:pt x="11390" y="285828"/>
                      <a:pt x="8892" y="284439"/>
                    </a:cubicBezTo>
                    <a:cubicBezTo>
                      <a:pt x="2831" y="280416"/>
                      <a:pt x="-551" y="273405"/>
                      <a:pt x="74" y="266157"/>
                    </a:cubicBezTo>
                    <a:lnTo>
                      <a:pt x="74" y="223891"/>
                    </a:lnTo>
                    <a:cubicBezTo>
                      <a:pt x="843" y="207259"/>
                      <a:pt x="9620" y="192028"/>
                      <a:pt x="23626" y="183024"/>
                    </a:cubicBezTo>
                    <a:lnTo>
                      <a:pt x="334540" y="3531"/>
                    </a:lnTo>
                    <a:cubicBezTo>
                      <a:pt x="340511" y="-613"/>
                      <a:pt x="348273" y="-1149"/>
                      <a:pt x="354758" y="2133"/>
                    </a:cubicBezTo>
                    <a:cubicBezTo>
                      <a:pt x="360839" y="6089"/>
                      <a:pt x="364232" y="13084"/>
                      <a:pt x="363577" y="20308"/>
                    </a:cubicBezTo>
                    <a:lnTo>
                      <a:pt x="363577" y="62573"/>
                    </a:lnTo>
                    <a:cubicBezTo>
                      <a:pt x="362808" y="79206"/>
                      <a:pt x="354030" y="94437"/>
                      <a:pt x="340024" y="103441"/>
                    </a:cubicBezTo>
                    <a:lnTo>
                      <a:pt x="29111" y="282934"/>
                    </a:lnTo>
                    <a:cubicBezTo>
                      <a:pt x="25468" y="285133"/>
                      <a:pt x="21319" y="286356"/>
                      <a:pt x="17066" y="286483"/>
                    </a:cubicBezTo>
                    <a:close/>
                    <a:moveTo>
                      <a:pt x="339702" y="12888"/>
                    </a:moveTo>
                    <a:lnTo>
                      <a:pt x="28788" y="192381"/>
                    </a:lnTo>
                    <a:cubicBezTo>
                      <a:pt x="18119" y="199448"/>
                      <a:pt x="11388" y="211117"/>
                      <a:pt x="10613" y="223891"/>
                    </a:cubicBezTo>
                    <a:lnTo>
                      <a:pt x="10613" y="266157"/>
                    </a:lnTo>
                    <a:cubicBezTo>
                      <a:pt x="10613" y="270566"/>
                      <a:pt x="11796" y="273793"/>
                      <a:pt x="13947" y="274976"/>
                    </a:cubicBezTo>
                    <a:cubicBezTo>
                      <a:pt x="17099" y="276148"/>
                      <a:pt x="20632" y="275620"/>
                      <a:pt x="23303" y="273577"/>
                    </a:cubicBezTo>
                    <a:lnTo>
                      <a:pt x="334217" y="94084"/>
                    </a:lnTo>
                    <a:cubicBezTo>
                      <a:pt x="344886" y="87017"/>
                      <a:pt x="351617" y="75348"/>
                      <a:pt x="352392" y="62573"/>
                    </a:cubicBezTo>
                    <a:lnTo>
                      <a:pt x="352392" y="20308"/>
                    </a:lnTo>
                    <a:cubicBezTo>
                      <a:pt x="352392" y="15899"/>
                      <a:pt x="351209" y="12672"/>
                      <a:pt x="349058" y="11489"/>
                    </a:cubicBezTo>
                    <a:cubicBezTo>
                      <a:pt x="345906" y="10317"/>
                      <a:pt x="342373" y="10845"/>
                      <a:pt x="339702" y="1288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6" name="Google Shape;166;p1"/>
              <p:cNvSpPr/>
              <p:nvPr/>
            </p:nvSpPr>
            <p:spPr>
              <a:xfrm>
                <a:off x="3120837" y="3154065"/>
                <a:ext cx="13120" cy="33961"/>
              </a:xfrm>
              <a:custGeom>
                <a:avLst/>
                <a:gdLst/>
                <a:ahLst/>
                <a:cxnLst/>
                <a:rect l="l" t="t" r="r" b="b"/>
                <a:pathLst>
                  <a:path w="13120" h="33961" extrusionOk="0">
                    <a:moveTo>
                      <a:pt x="13121" y="3018"/>
                    </a:moveTo>
                    <a:lnTo>
                      <a:pt x="13121" y="23451"/>
                    </a:lnTo>
                    <a:cubicBezTo>
                      <a:pt x="12946" y="26383"/>
                      <a:pt x="11389" y="29057"/>
                      <a:pt x="8926" y="30657"/>
                    </a:cubicBezTo>
                    <a:lnTo>
                      <a:pt x="4194" y="33453"/>
                    </a:lnTo>
                    <a:cubicBezTo>
                      <a:pt x="1936" y="34744"/>
                      <a:pt x="0" y="33453"/>
                      <a:pt x="0" y="30980"/>
                    </a:cubicBezTo>
                    <a:lnTo>
                      <a:pt x="0" y="10546"/>
                    </a:lnTo>
                    <a:cubicBezTo>
                      <a:pt x="192" y="7591"/>
                      <a:pt x="1740" y="4890"/>
                      <a:pt x="4194" y="3233"/>
                    </a:cubicBezTo>
                    <a:lnTo>
                      <a:pt x="8926" y="544"/>
                    </a:lnTo>
                    <a:cubicBezTo>
                      <a:pt x="1161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7" name="Google Shape;167;p1"/>
              <p:cNvSpPr/>
              <p:nvPr/>
            </p:nvSpPr>
            <p:spPr>
              <a:xfrm>
                <a:off x="3100188" y="3166131"/>
                <a:ext cx="13013" cy="33833"/>
              </a:xfrm>
              <a:custGeom>
                <a:avLst/>
                <a:gdLst/>
                <a:ahLst/>
                <a:cxnLst/>
                <a:rect l="l" t="t" r="r" b="b"/>
                <a:pathLst>
                  <a:path w="13013" h="33833" extrusionOk="0">
                    <a:moveTo>
                      <a:pt x="13013" y="2889"/>
                    </a:moveTo>
                    <a:lnTo>
                      <a:pt x="13013" y="23323"/>
                    </a:lnTo>
                    <a:cubicBezTo>
                      <a:pt x="12863" y="26264"/>
                      <a:pt x="11352" y="28967"/>
                      <a:pt x="8926" y="30636"/>
                    </a:cubicBezTo>
                    <a:lnTo>
                      <a:pt x="4194" y="33325"/>
                    </a:lnTo>
                    <a:cubicBezTo>
                      <a:pt x="1828" y="34615"/>
                      <a:pt x="0" y="33325"/>
                      <a:pt x="0" y="30851"/>
                    </a:cubicBezTo>
                    <a:lnTo>
                      <a:pt x="0" y="10418"/>
                    </a:lnTo>
                    <a:cubicBezTo>
                      <a:pt x="122" y="7470"/>
                      <a:pt x="1691" y="4773"/>
                      <a:pt x="4194" y="3212"/>
                    </a:cubicBezTo>
                    <a:lnTo>
                      <a:pt x="8926" y="416"/>
                    </a:lnTo>
                    <a:cubicBezTo>
                      <a:pt x="11185" y="-660"/>
                      <a:pt x="13013" y="416"/>
                      <a:pt x="13013" y="2889"/>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8" name="Google Shape;168;p1"/>
              <p:cNvSpPr/>
              <p:nvPr/>
            </p:nvSpPr>
            <p:spPr>
              <a:xfrm>
                <a:off x="3079109" y="3178370"/>
                <a:ext cx="13013" cy="33963"/>
              </a:xfrm>
              <a:custGeom>
                <a:avLst/>
                <a:gdLst/>
                <a:ahLst/>
                <a:cxnLst/>
                <a:rect l="l" t="t" r="r" b="b"/>
                <a:pathLst>
                  <a:path w="13013" h="33963" extrusionOk="0">
                    <a:moveTo>
                      <a:pt x="13013" y="3018"/>
                    </a:moveTo>
                    <a:lnTo>
                      <a:pt x="13013" y="23559"/>
                    </a:lnTo>
                    <a:cubicBezTo>
                      <a:pt x="12838" y="26490"/>
                      <a:pt x="11282" y="29165"/>
                      <a:pt x="8819" y="30765"/>
                    </a:cubicBezTo>
                    <a:lnTo>
                      <a:pt x="4194" y="33453"/>
                    </a:lnTo>
                    <a:cubicBezTo>
                      <a:pt x="1828" y="34744"/>
                      <a:pt x="0" y="33453"/>
                      <a:pt x="0" y="31087"/>
                    </a:cubicBezTo>
                    <a:lnTo>
                      <a:pt x="0" y="10546"/>
                    </a:lnTo>
                    <a:cubicBezTo>
                      <a:pt x="122" y="7599"/>
                      <a:pt x="1691" y="4902"/>
                      <a:pt x="4194" y="3341"/>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69" name="Google Shape;169;p1"/>
              <p:cNvSpPr/>
              <p:nvPr/>
            </p:nvSpPr>
            <p:spPr>
              <a:xfrm>
                <a:off x="3057923" y="3190561"/>
                <a:ext cx="13120" cy="33972"/>
              </a:xfrm>
              <a:custGeom>
                <a:avLst/>
                <a:gdLst/>
                <a:ahLst/>
                <a:cxnLst/>
                <a:rect l="l" t="t" r="r" b="b"/>
                <a:pathLst>
                  <a:path w="13120" h="33972" extrusionOk="0">
                    <a:moveTo>
                      <a:pt x="13121" y="2980"/>
                    </a:moveTo>
                    <a:lnTo>
                      <a:pt x="13121" y="23521"/>
                    </a:lnTo>
                    <a:cubicBezTo>
                      <a:pt x="12929" y="26448"/>
                      <a:pt x="11376" y="29115"/>
                      <a:pt x="8926" y="30727"/>
                    </a:cubicBezTo>
                    <a:lnTo>
                      <a:pt x="4194" y="33416"/>
                    </a:lnTo>
                    <a:cubicBezTo>
                      <a:pt x="1936" y="34814"/>
                      <a:pt x="0" y="33416"/>
                      <a:pt x="0" y="31049"/>
                    </a:cubicBezTo>
                    <a:lnTo>
                      <a:pt x="0" y="10723"/>
                    </a:lnTo>
                    <a:cubicBezTo>
                      <a:pt x="175" y="7792"/>
                      <a:pt x="1731" y="5118"/>
                      <a:pt x="4194" y="3518"/>
                    </a:cubicBezTo>
                    <a:lnTo>
                      <a:pt x="8926" y="829"/>
                    </a:lnTo>
                    <a:cubicBezTo>
                      <a:pt x="11507" y="-784"/>
                      <a:pt x="13121" y="-3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0" name="Google Shape;170;p1"/>
              <p:cNvSpPr/>
              <p:nvPr/>
            </p:nvSpPr>
            <p:spPr>
              <a:xfrm>
                <a:off x="3036844" y="3202714"/>
                <a:ext cx="13120" cy="33972"/>
              </a:xfrm>
              <a:custGeom>
                <a:avLst/>
                <a:gdLst/>
                <a:ahLst/>
                <a:cxnLst/>
                <a:rect l="l" t="t" r="r" b="b"/>
                <a:pathLst>
                  <a:path w="13120" h="33972" extrusionOk="0">
                    <a:moveTo>
                      <a:pt x="13121" y="2980"/>
                    </a:moveTo>
                    <a:lnTo>
                      <a:pt x="13121" y="23521"/>
                    </a:lnTo>
                    <a:cubicBezTo>
                      <a:pt x="12946" y="26452"/>
                      <a:pt x="11389" y="29127"/>
                      <a:pt x="8926" y="30726"/>
                    </a:cubicBezTo>
                    <a:lnTo>
                      <a:pt x="4194" y="33415"/>
                    </a:lnTo>
                    <a:cubicBezTo>
                      <a:pt x="1936" y="34813"/>
                      <a:pt x="0" y="33415"/>
                      <a:pt x="0" y="31049"/>
                    </a:cubicBezTo>
                    <a:lnTo>
                      <a:pt x="0" y="10508"/>
                    </a:lnTo>
                    <a:cubicBezTo>
                      <a:pt x="192" y="7581"/>
                      <a:pt x="1744" y="4914"/>
                      <a:pt x="4194" y="3302"/>
                    </a:cubicBezTo>
                    <a:lnTo>
                      <a:pt x="8926" y="614"/>
                    </a:lnTo>
                    <a:cubicBezTo>
                      <a:pt x="11077" y="-784"/>
                      <a:pt x="13121" y="291"/>
                      <a:pt x="13121" y="29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1" name="Google Shape;171;p1"/>
              <p:cNvSpPr/>
              <p:nvPr/>
            </p:nvSpPr>
            <p:spPr>
              <a:xfrm>
                <a:off x="3015765" y="3214933"/>
                <a:ext cx="13013" cy="33964"/>
              </a:xfrm>
              <a:custGeom>
                <a:avLst/>
                <a:gdLst/>
                <a:ahLst/>
                <a:cxnLst/>
                <a:rect l="l" t="t" r="r" b="b"/>
                <a:pathLst>
                  <a:path w="13013" h="33964" extrusionOk="0">
                    <a:moveTo>
                      <a:pt x="13013" y="2913"/>
                    </a:moveTo>
                    <a:lnTo>
                      <a:pt x="13013" y="23454"/>
                    </a:lnTo>
                    <a:cubicBezTo>
                      <a:pt x="12891" y="26401"/>
                      <a:pt x="11322" y="29098"/>
                      <a:pt x="8819" y="30659"/>
                    </a:cubicBezTo>
                    <a:lnTo>
                      <a:pt x="4194" y="33456"/>
                    </a:lnTo>
                    <a:cubicBezTo>
                      <a:pt x="1828" y="34746"/>
                      <a:pt x="0" y="33456"/>
                      <a:pt x="0" y="30982"/>
                    </a:cubicBezTo>
                    <a:lnTo>
                      <a:pt x="0" y="10441"/>
                    </a:lnTo>
                    <a:cubicBezTo>
                      <a:pt x="175" y="7510"/>
                      <a:pt x="1731" y="4835"/>
                      <a:pt x="4194" y="3236"/>
                    </a:cubicBezTo>
                    <a:lnTo>
                      <a:pt x="8819" y="547"/>
                    </a:lnTo>
                    <a:cubicBezTo>
                      <a:pt x="11185" y="-744"/>
                      <a:pt x="13013" y="332"/>
                      <a:pt x="13013" y="291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2" name="Google Shape;172;p1"/>
              <p:cNvSpPr/>
              <p:nvPr/>
            </p:nvSpPr>
            <p:spPr>
              <a:xfrm>
                <a:off x="2994686" y="3227088"/>
                <a:ext cx="13012" cy="33961"/>
              </a:xfrm>
              <a:custGeom>
                <a:avLst/>
                <a:gdLst/>
                <a:ahLst/>
                <a:cxnLst/>
                <a:rect l="l" t="t" r="r" b="b"/>
                <a:pathLst>
                  <a:path w="13012" h="33961" extrusionOk="0">
                    <a:moveTo>
                      <a:pt x="13013" y="3018"/>
                    </a:moveTo>
                    <a:lnTo>
                      <a:pt x="13013" y="23452"/>
                    </a:lnTo>
                    <a:cubicBezTo>
                      <a:pt x="12891" y="26399"/>
                      <a:pt x="11322" y="29096"/>
                      <a:pt x="8819" y="30657"/>
                    </a:cubicBezTo>
                    <a:lnTo>
                      <a:pt x="4087" y="33453"/>
                    </a:lnTo>
                    <a:cubicBezTo>
                      <a:pt x="1828" y="34744"/>
                      <a:pt x="0" y="33453"/>
                      <a:pt x="0" y="30980"/>
                    </a:cubicBezTo>
                    <a:lnTo>
                      <a:pt x="0" y="10546"/>
                    </a:lnTo>
                    <a:cubicBezTo>
                      <a:pt x="150" y="7605"/>
                      <a:pt x="1661" y="4902"/>
                      <a:pt x="4087" y="3233"/>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3" name="Google Shape;173;p1"/>
              <p:cNvSpPr/>
              <p:nvPr/>
            </p:nvSpPr>
            <p:spPr>
              <a:xfrm>
                <a:off x="2973500" y="3239241"/>
                <a:ext cx="13120" cy="33961"/>
              </a:xfrm>
              <a:custGeom>
                <a:avLst/>
                <a:gdLst/>
                <a:ahLst/>
                <a:cxnLst/>
                <a:rect l="l" t="t" r="r" b="b"/>
                <a:pathLst>
                  <a:path w="13120" h="33961" extrusionOk="0">
                    <a:moveTo>
                      <a:pt x="13121" y="3018"/>
                    </a:moveTo>
                    <a:lnTo>
                      <a:pt x="13121" y="23452"/>
                    </a:lnTo>
                    <a:cubicBezTo>
                      <a:pt x="12929" y="26407"/>
                      <a:pt x="11380" y="29107"/>
                      <a:pt x="8926" y="30765"/>
                    </a:cubicBezTo>
                    <a:lnTo>
                      <a:pt x="4194" y="33453"/>
                    </a:lnTo>
                    <a:cubicBezTo>
                      <a:pt x="1936" y="34744"/>
                      <a:pt x="0" y="33453"/>
                      <a:pt x="0" y="30980"/>
                    </a:cubicBezTo>
                    <a:lnTo>
                      <a:pt x="0" y="10546"/>
                    </a:lnTo>
                    <a:cubicBezTo>
                      <a:pt x="175" y="7614"/>
                      <a:pt x="1731" y="4940"/>
                      <a:pt x="4194" y="3340"/>
                    </a:cubicBezTo>
                    <a:lnTo>
                      <a:pt x="8926" y="544"/>
                    </a:lnTo>
                    <a:cubicBezTo>
                      <a:pt x="1118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4" name="Google Shape;174;p1"/>
              <p:cNvSpPr/>
              <p:nvPr/>
            </p:nvSpPr>
            <p:spPr>
              <a:xfrm>
                <a:off x="2952421" y="3251394"/>
                <a:ext cx="13013" cy="33963"/>
              </a:xfrm>
              <a:custGeom>
                <a:avLst/>
                <a:gdLst/>
                <a:ahLst/>
                <a:cxnLst/>
                <a:rect l="l" t="t" r="r" b="b"/>
                <a:pathLst>
                  <a:path w="13013" h="33963" extrusionOk="0">
                    <a:moveTo>
                      <a:pt x="13013" y="3018"/>
                    </a:moveTo>
                    <a:lnTo>
                      <a:pt x="13013" y="23559"/>
                    </a:lnTo>
                    <a:cubicBezTo>
                      <a:pt x="12838" y="26491"/>
                      <a:pt x="11282" y="29165"/>
                      <a:pt x="8819" y="30765"/>
                    </a:cubicBezTo>
                    <a:lnTo>
                      <a:pt x="4194" y="33453"/>
                    </a:lnTo>
                    <a:cubicBezTo>
                      <a:pt x="1828" y="34744"/>
                      <a:pt x="0" y="33453"/>
                      <a:pt x="0" y="31087"/>
                    </a:cubicBezTo>
                    <a:lnTo>
                      <a:pt x="0" y="10546"/>
                    </a:lnTo>
                    <a:cubicBezTo>
                      <a:pt x="122" y="7599"/>
                      <a:pt x="1691" y="4902"/>
                      <a:pt x="4194" y="3340"/>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5" name="Google Shape;175;p1"/>
              <p:cNvSpPr/>
              <p:nvPr/>
            </p:nvSpPr>
            <p:spPr>
              <a:xfrm>
                <a:off x="2931342" y="3263655"/>
                <a:ext cx="13012" cy="34116"/>
              </a:xfrm>
              <a:custGeom>
                <a:avLst/>
                <a:gdLst/>
                <a:ahLst/>
                <a:cxnLst/>
                <a:rect l="l" t="t" r="r" b="b"/>
                <a:pathLst>
                  <a:path w="13012" h="34116" extrusionOk="0">
                    <a:moveTo>
                      <a:pt x="13013" y="2909"/>
                    </a:moveTo>
                    <a:lnTo>
                      <a:pt x="13013" y="23665"/>
                    </a:lnTo>
                    <a:cubicBezTo>
                      <a:pt x="12855" y="26602"/>
                      <a:pt x="11294" y="29283"/>
                      <a:pt x="8819" y="30871"/>
                    </a:cubicBezTo>
                    <a:lnTo>
                      <a:pt x="4087" y="33559"/>
                    </a:lnTo>
                    <a:cubicBezTo>
                      <a:pt x="1828" y="34957"/>
                      <a:pt x="0" y="33559"/>
                      <a:pt x="0" y="31193"/>
                    </a:cubicBezTo>
                    <a:lnTo>
                      <a:pt x="0" y="10652"/>
                    </a:lnTo>
                    <a:cubicBezTo>
                      <a:pt x="133" y="7735"/>
                      <a:pt x="1652" y="5058"/>
                      <a:pt x="4087" y="3447"/>
                    </a:cubicBezTo>
                    <a:lnTo>
                      <a:pt x="8819" y="758"/>
                    </a:lnTo>
                    <a:cubicBezTo>
                      <a:pt x="11185" y="-855"/>
                      <a:pt x="13013" y="220"/>
                      <a:pt x="13013" y="290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6" name="Google Shape;176;p1"/>
              <p:cNvSpPr/>
              <p:nvPr/>
            </p:nvSpPr>
            <p:spPr>
              <a:xfrm>
                <a:off x="2910156" y="3275911"/>
                <a:ext cx="13120" cy="33798"/>
              </a:xfrm>
              <a:custGeom>
                <a:avLst/>
                <a:gdLst/>
                <a:ahLst/>
                <a:cxnLst/>
                <a:rect l="l" t="t" r="r" b="b"/>
                <a:pathLst>
                  <a:path w="13120" h="33798" extrusionOk="0">
                    <a:moveTo>
                      <a:pt x="13121" y="2806"/>
                    </a:moveTo>
                    <a:lnTo>
                      <a:pt x="13121" y="23347"/>
                    </a:lnTo>
                    <a:cubicBezTo>
                      <a:pt x="12946" y="26279"/>
                      <a:pt x="11389" y="28953"/>
                      <a:pt x="8926" y="30553"/>
                    </a:cubicBezTo>
                    <a:lnTo>
                      <a:pt x="4194" y="33242"/>
                    </a:lnTo>
                    <a:cubicBezTo>
                      <a:pt x="1936" y="34640"/>
                      <a:pt x="0" y="33242"/>
                      <a:pt x="0" y="30876"/>
                    </a:cubicBezTo>
                    <a:lnTo>
                      <a:pt x="0" y="10334"/>
                    </a:lnTo>
                    <a:cubicBezTo>
                      <a:pt x="175" y="7403"/>
                      <a:pt x="1731" y="4728"/>
                      <a:pt x="4194" y="3129"/>
                    </a:cubicBezTo>
                    <a:lnTo>
                      <a:pt x="8711" y="655"/>
                    </a:lnTo>
                    <a:cubicBezTo>
                      <a:pt x="11185" y="-958"/>
                      <a:pt x="13121" y="655"/>
                      <a:pt x="13121" y="2806"/>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7" name="Google Shape;177;p1"/>
              <p:cNvSpPr/>
              <p:nvPr/>
            </p:nvSpPr>
            <p:spPr>
              <a:xfrm>
                <a:off x="2889077" y="3287874"/>
                <a:ext cx="13013" cy="33987"/>
              </a:xfrm>
              <a:custGeom>
                <a:avLst/>
                <a:gdLst/>
                <a:ahLst/>
                <a:cxnLst/>
                <a:rect l="l" t="t" r="r" b="b"/>
                <a:pathLst>
                  <a:path w="13013" h="33987" extrusionOk="0">
                    <a:moveTo>
                      <a:pt x="13013" y="2995"/>
                    </a:moveTo>
                    <a:lnTo>
                      <a:pt x="13013" y="23536"/>
                    </a:lnTo>
                    <a:cubicBezTo>
                      <a:pt x="12880" y="26453"/>
                      <a:pt x="11361" y="29131"/>
                      <a:pt x="8926" y="30742"/>
                    </a:cubicBezTo>
                    <a:lnTo>
                      <a:pt x="4194" y="33431"/>
                    </a:lnTo>
                    <a:cubicBezTo>
                      <a:pt x="1828" y="34828"/>
                      <a:pt x="0" y="33431"/>
                      <a:pt x="0" y="31065"/>
                    </a:cubicBezTo>
                    <a:lnTo>
                      <a:pt x="0" y="10201"/>
                    </a:lnTo>
                    <a:cubicBezTo>
                      <a:pt x="175" y="7269"/>
                      <a:pt x="1731" y="4595"/>
                      <a:pt x="4194" y="2995"/>
                    </a:cubicBezTo>
                    <a:lnTo>
                      <a:pt x="8926" y="307"/>
                    </a:lnTo>
                    <a:cubicBezTo>
                      <a:pt x="11185" y="-554"/>
                      <a:pt x="13013" y="414"/>
                      <a:pt x="13013" y="2995"/>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8" name="Google Shape;178;p1"/>
              <p:cNvSpPr/>
              <p:nvPr/>
            </p:nvSpPr>
            <p:spPr>
              <a:xfrm>
                <a:off x="2867998" y="3300112"/>
                <a:ext cx="13012" cy="33961"/>
              </a:xfrm>
              <a:custGeom>
                <a:avLst/>
                <a:gdLst/>
                <a:ahLst/>
                <a:cxnLst/>
                <a:rect l="l" t="t" r="r" b="b"/>
                <a:pathLst>
                  <a:path w="13012" h="33961" extrusionOk="0">
                    <a:moveTo>
                      <a:pt x="13013" y="3018"/>
                    </a:moveTo>
                    <a:lnTo>
                      <a:pt x="13013" y="23451"/>
                    </a:lnTo>
                    <a:cubicBezTo>
                      <a:pt x="12891" y="26399"/>
                      <a:pt x="11322" y="29096"/>
                      <a:pt x="8819" y="30657"/>
                    </a:cubicBezTo>
                    <a:lnTo>
                      <a:pt x="4194" y="33453"/>
                    </a:lnTo>
                    <a:cubicBezTo>
                      <a:pt x="1828" y="34744"/>
                      <a:pt x="0" y="33453"/>
                      <a:pt x="0" y="30980"/>
                    </a:cubicBezTo>
                    <a:lnTo>
                      <a:pt x="0" y="10546"/>
                    </a:lnTo>
                    <a:cubicBezTo>
                      <a:pt x="141" y="7576"/>
                      <a:pt x="1702" y="4855"/>
                      <a:pt x="4194" y="3233"/>
                    </a:cubicBezTo>
                    <a:lnTo>
                      <a:pt x="8819" y="544"/>
                    </a:lnTo>
                    <a:cubicBezTo>
                      <a:pt x="11185" y="-746"/>
                      <a:pt x="13013" y="329"/>
                      <a:pt x="13013" y="301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79" name="Google Shape;179;p1"/>
              <p:cNvSpPr/>
              <p:nvPr/>
            </p:nvSpPr>
            <p:spPr>
              <a:xfrm>
                <a:off x="2846811" y="3312264"/>
                <a:ext cx="13120" cy="33961"/>
              </a:xfrm>
              <a:custGeom>
                <a:avLst/>
                <a:gdLst/>
                <a:ahLst/>
                <a:cxnLst/>
                <a:rect l="l" t="t" r="r" b="b"/>
                <a:pathLst>
                  <a:path w="13120" h="33961" extrusionOk="0">
                    <a:moveTo>
                      <a:pt x="13121" y="3018"/>
                    </a:moveTo>
                    <a:lnTo>
                      <a:pt x="13121" y="23451"/>
                    </a:lnTo>
                    <a:cubicBezTo>
                      <a:pt x="12929" y="26407"/>
                      <a:pt x="11380" y="29107"/>
                      <a:pt x="8926" y="30764"/>
                    </a:cubicBezTo>
                    <a:lnTo>
                      <a:pt x="4194" y="33453"/>
                    </a:lnTo>
                    <a:cubicBezTo>
                      <a:pt x="1936" y="34744"/>
                      <a:pt x="0" y="33453"/>
                      <a:pt x="0" y="30980"/>
                    </a:cubicBezTo>
                    <a:lnTo>
                      <a:pt x="0" y="10546"/>
                    </a:lnTo>
                    <a:cubicBezTo>
                      <a:pt x="192" y="7591"/>
                      <a:pt x="1740" y="4890"/>
                      <a:pt x="4194" y="3233"/>
                    </a:cubicBezTo>
                    <a:lnTo>
                      <a:pt x="8926" y="544"/>
                    </a:lnTo>
                    <a:cubicBezTo>
                      <a:pt x="1118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0" name="Google Shape;180;p1"/>
              <p:cNvSpPr/>
              <p:nvPr/>
            </p:nvSpPr>
            <p:spPr>
              <a:xfrm>
                <a:off x="2825732" y="3324417"/>
                <a:ext cx="13120" cy="33963"/>
              </a:xfrm>
              <a:custGeom>
                <a:avLst/>
                <a:gdLst/>
                <a:ahLst/>
                <a:cxnLst/>
                <a:rect l="l" t="t" r="r" b="b"/>
                <a:pathLst>
                  <a:path w="13120" h="33963" extrusionOk="0">
                    <a:moveTo>
                      <a:pt x="13121" y="3018"/>
                    </a:moveTo>
                    <a:lnTo>
                      <a:pt x="13121" y="23452"/>
                    </a:lnTo>
                    <a:cubicBezTo>
                      <a:pt x="12929" y="26407"/>
                      <a:pt x="11380" y="29107"/>
                      <a:pt x="8926" y="30765"/>
                    </a:cubicBezTo>
                    <a:lnTo>
                      <a:pt x="4194" y="33453"/>
                    </a:lnTo>
                    <a:cubicBezTo>
                      <a:pt x="1936" y="34744"/>
                      <a:pt x="0" y="33453"/>
                      <a:pt x="0" y="31087"/>
                    </a:cubicBezTo>
                    <a:lnTo>
                      <a:pt x="0" y="10546"/>
                    </a:lnTo>
                    <a:cubicBezTo>
                      <a:pt x="175" y="7614"/>
                      <a:pt x="1731" y="4940"/>
                      <a:pt x="4194" y="3340"/>
                    </a:cubicBezTo>
                    <a:lnTo>
                      <a:pt x="8926" y="544"/>
                    </a:lnTo>
                    <a:cubicBezTo>
                      <a:pt x="11185" y="-746"/>
                      <a:pt x="13121" y="329"/>
                      <a:pt x="13121" y="301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1" name="Google Shape;181;p1"/>
              <p:cNvSpPr/>
              <p:nvPr/>
            </p:nvSpPr>
            <p:spPr>
              <a:xfrm>
                <a:off x="2735424" y="3362396"/>
                <a:ext cx="36858" cy="46235"/>
              </a:xfrm>
              <a:custGeom>
                <a:avLst/>
                <a:gdLst/>
                <a:ahLst/>
                <a:cxnLst/>
                <a:rect l="l" t="t" r="r" b="b"/>
                <a:pathLst>
                  <a:path w="36858" h="46235" extrusionOk="0">
                    <a:moveTo>
                      <a:pt x="36858" y="6122"/>
                    </a:moveTo>
                    <a:lnTo>
                      <a:pt x="28147" y="1067"/>
                    </a:lnTo>
                    <a:lnTo>
                      <a:pt x="28147" y="1067"/>
                    </a:lnTo>
                    <a:cubicBezTo>
                      <a:pt x="24352" y="-702"/>
                      <a:pt x="19893" y="-247"/>
                      <a:pt x="16532" y="2250"/>
                    </a:cubicBezTo>
                    <a:cubicBezTo>
                      <a:pt x="6786" y="8603"/>
                      <a:pt x="669" y="19238"/>
                      <a:pt x="78" y="30857"/>
                    </a:cubicBezTo>
                    <a:cubicBezTo>
                      <a:pt x="-408" y="35034"/>
                      <a:pt x="1402" y="39148"/>
                      <a:pt x="4810" y="41612"/>
                    </a:cubicBezTo>
                    <a:lnTo>
                      <a:pt x="4810" y="41612"/>
                    </a:lnTo>
                    <a:lnTo>
                      <a:pt x="12876" y="46236"/>
                    </a:lnTo>
                    <a:lnTo>
                      <a:pt x="14382" y="43762"/>
                    </a:lnTo>
                    <a:cubicBezTo>
                      <a:pt x="16044" y="43403"/>
                      <a:pt x="17641" y="42786"/>
                      <a:pt x="19114" y="41934"/>
                    </a:cubicBezTo>
                    <a:cubicBezTo>
                      <a:pt x="28849" y="35556"/>
                      <a:pt x="34992" y="24946"/>
                      <a:pt x="35675" y="13327"/>
                    </a:cubicBezTo>
                    <a:cubicBezTo>
                      <a:pt x="35853" y="11899"/>
                      <a:pt x="35853" y="10454"/>
                      <a:pt x="35675" y="902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2" name="Google Shape;182;p1"/>
              <p:cNvSpPr/>
              <p:nvPr/>
            </p:nvSpPr>
            <p:spPr>
              <a:xfrm>
                <a:off x="2743783" y="3367212"/>
                <a:ext cx="33016" cy="42741"/>
              </a:xfrm>
              <a:custGeom>
                <a:avLst/>
                <a:gdLst/>
                <a:ahLst/>
                <a:cxnLst/>
                <a:rect l="l" t="t" r="r" b="b"/>
                <a:pathLst>
                  <a:path w="33016" h="42741" extrusionOk="0">
                    <a:moveTo>
                      <a:pt x="16454" y="2273"/>
                    </a:moveTo>
                    <a:cubicBezTo>
                      <a:pt x="6708" y="8626"/>
                      <a:pt x="591" y="19261"/>
                      <a:pt x="0" y="30880"/>
                    </a:cubicBezTo>
                    <a:cubicBezTo>
                      <a:pt x="0" y="41635"/>
                      <a:pt x="7313" y="45721"/>
                      <a:pt x="16454" y="40452"/>
                    </a:cubicBezTo>
                    <a:cubicBezTo>
                      <a:pt x="26233" y="34064"/>
                      <a:pt x="32383" y="23400"/>
                      <a:pt x="33016" y="11737"/>
                    </a:cubicBezTo>
                    <a:cubicBezTo>
                      <a:pt x="33016" y="1198"/>
                      <a:pt x="25596" y="-2997"/>
                      <a:pt x="16454" y="227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3" name="Google Shape;183;p1"/>
              <p:cNvSpPr/>
              <p:nvPr/>
            </p:nvSpPr>
            <p:spPr>
              <a:xfrm>
                <a:off x="2743783" y="3367212"/>
                <a:ext cx="33016" cy="42741"/>
              </a:xfrm>
              <a:custGeom>
                <a:avLst/>
                <a:gdLst/>
                <a:ahLst/>
                <a:cxnLst/>
                <a:rect l="l" t="t" r="r" b="b"/>
                <a:pathLst>
                  <a:path w="33016" h="42741" extrusionOk="0">
                    <a:moveTo>
                      <a:pt x="16454" y="2273"/>
                    </a:moveTo>
                    <a:cubicBezTo>
                      <a:pt x="6708" y="8626"/>
                      <a:pt x="591" y="19261"/>
                      <a:pt x="0" y="30880"/>
                    </a:cubicBezTo>
                    <a:cubicBezTo>
                      <a:pt x="0" y="41635"/>
                      <a:pt x="7313" y="45721"/>
                      <a:pt x="16454" y="40452"/>
                    </a:cubicBezTo>
                    <a:cubicBezTo>
                      <a:pt x="26233" y="34064"/>
                      <a:pt x="32383" y="23400"/>
                      <a:pt x="33016" y="11737"/>
                    </a:cubicBezTo>
                    <a:cubicBezTo>
                      <a:pt x="33016" y="1198"/>
                      <a:pt x="25596" y="-2997"/>
                      <a:pt x="16454" y="2273"/>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4" name="Google Shape;184;p1"/>
              <p:cNvSpPr/>
              <p:nvPr/>
            </p:nvSpPr>
            <p:spPr>
              <a:xfrm>
                <a:off x="2663592" y="3403834"/>
                <a:ext cx="36957" cy="46202"/>
              </a:xfrm>
              <a:custGeom>
                <a:avLst/>
                <a:gdLst/>
                <a:ahLst/>
                <a:cxnLst/>
                <a:rect l="l" t="t" r="r" b="b"/>
                <a:pathLst>
                  <a:path w="36957" h="46202" extrusionOk="0">
                    <a:moveTo>
                      <a:pt x="36958" y="6088"/>
                    </a:moveTo>
                    <a:lnTo>
                      <a:pt x="28247" y="1034"/>
                    </a:lnTo>
                    <a:lnTo>
                      <a:pt x="28247" y="1034"/>
                    </a:lnTo>
                    <a:cubicBezTo>
                      <a:pt x="24444" y="-688"/>
                      <a:pt x="20010" y="-236"/>
                      <a:pt x="16632" y="2217"/>
                    </a:cubicBezTo>
                    <a:cubicBezTo>
                      <a:pt x="6857" y="8558"/>
                      <a:pt x="702" y="19189"/>
                      <a:pt x="70" y="30824"/>
                    </a:cubicBezTo>
                    <a:cubicBezTo>
                      <a:pt x="-392" y="35022"/>
                      <a:pt x="1461" y="39140"/>
                      <a:pt x="4909" y="41578"/>
                    </a:cubicBezTo>
                    <a:lnTo>
                      <a:pt x="4909" y="41578"/>
                    </a:lnTo>
                    <a:lnTo>
                      <a:pt x="13083" y="46203"/>
                    </a:lnTo>
                    <a:lnTo>
                      <a:pt x="14481" y="43729"/>
                    </a:lnTo>
                    <a:cubicBezTo>
                      <a:pt x="16149" y="43388"/>
                      <a:pt x="17749" y="42770"/>
                      <a:pt x="19213" y="41901"/>
                    </a:cubicBezTo>
                    <a:cubicBezTo>
                      <a:pt x="28988" y="35560"/>
                      <a:pt x="35143" y="24928"/>
                      <a:pt x="35775" y="13294"/>
                    </a:cubicBezTo>
                    <a:cubicBezTo>
                      <a:pt x="35783" y="11878"/>
                      <a:pt x="35602" y="10468"/>
                      <a:pt x="35237" y="910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5" name="Google Shape;185;p1"/>
              <p:cNvSpPr/>
              <p:nvPr/>
            </p:nvSpPr>
            <p:spPr>
              <a:xfrm>
                <a:off x="2671943" y="3408620"/>
                <a:ext cx="33123" cy="42738"/>
              </a:xfrm>
              <a:custGeom>
                <a:avLst/>
                <a:gdLst/>
                <a:ahLst/>
                <a:cxnLst/>
                <a:rect l="l" t="t" r="r" b="b"/>
                <a:pathLst>
                  <a:path w="33123" h="42738" extrusionOk="0">
                    <a:moveTo>
                      <a:pt x="16562" y="2270"/>
                    </a:moveTo>
                    <a:cubicBezTo>
                      <a:pt x="6787" y="8612"/>
                      <a:pt x="632" y="19243"/>
                      <a:pt x="0" y="30878"/>
                    </a:cubicBezTo>
                    <a:cubicBezTo>
                      <a:pt x="0" y="41632"/>
                      <a:pt x="7420" y="45719"/>
                      <a:pt x="16562" y="40449"/>
                    </a:cubicBezTo>
                    <a:cubicBezTo>
                      <a:pt x="26337" y="34108"/>
                      <a:pt x="32492" y="23476"/>
                      <a:pt x="33124" y="11842"/>
                    </a:cubicBezTo>
                    <a:cubicBezTo>
                      <a:pt x="33124" y="1195"/>
                      <a:pt x="25703" y="-2999"/>
                      <a:pt x="16562" y="227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6" name="Google Shape;186;p1"/>
              <p:cNvSpPr/>
              <p:nvPr/>
            </p:nvSpPr>
            <p:spPr>
              <a:xfrm>
                <a:off x="2671943" y="3408620"/>
                <a:ext cx="33123" cy="42738"/>
              </a:xfrm>
              <a:custGeom>
                <a:avLst/>
                <a:gdLst/>
                <a:ahLst/>
                <a:cxnLst/>
                <a:rect l="l" t="t" r="r" b="b"/>
                <a:pathLst>
                  <a:path w="33123" h="42738" extrusionOk="0">
                    <a:moveTo>
                      <a:pt x="16562" y="2270"/>
                    </a:moveTo>
                    <a:cubicBezTo>
                      <a:pt x="6787" y="8612"/>
                      <a:pt x="632" y="19243"/>
                      <a:pt x="0" y="30878"/>
                    </a:cubicBezTo>
                    <a:cubicBezTo>
                      <a:pt x="0" y="41632"/>
                      <a:pt x="7420" y="45719"/>
                      <a:pt x="16562" y="40449"/>
                    </a:cubicBezTo>
                    <a:cubicBezTo>
                      <a:pt x="26337" y="34108"/>
                      <a:pt x="32492" y="23476"/>
                      <a:pt x="33124" y="11842"/>
                    </a:cubicBezTo>
                    <a:cubicBezTo>
                      <a:pt x="33124" y="1195"/>
                      <a:pt x="25703" y="-2999"/>
                      <a:pt x="16562" y="2270"/>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7" name="Google Shape;187;p1"/>
              <p:cNvSpPr/>
              <p:nvPr/>
            </p:nvSpPr>
            <p:spPr>
              <a:xfrm>
                <a:off x="2670707" y="3261614"/>
                <a:ext cx="491249" cy="466642"/>
              </a:xfrm>
              <a:custGeom>
                <a:avLst/>
                <a:gdLst/>
                <a:ahLst/>
                <a:cxnLst/>
                <a:rect l="l" t="t" r="r" b="b"/>
                <a:pathLst>
                  <a:path w="491249" h="466642" extrusionOk="0">
                    <a:moveTo>
                      <a:pt x="15109" y="466642"/>
                    </a:moveTo>
                    <a:cubicBezTo>
                      <a:pt x="12576" y="466667"/>
                      <a:pt x="10083" y="465997"/>
                      <a:pt x="7904" y="464706"/>
                    </a:cubicBezTo>
                    <a:cubicBezTo>
                      <a:pt x="2561" y="461145"/>
                      <a:pt x="-441" y="454976"/>
                      <a:pt x="53" y="448574"/>
                    </a:cubicBezTo>
                    <a:lnTo>
                      <a:pt x="53" y="295645"/>
                    </a:lnTo>
                    <a:cubicBezTo>
                      <a:pt x="740" y="281155"/>
                      <a:pt x="8393" y="267893"/>
                      <a:pt x="20594" y="260048"/>
                    </a:cubicBezTo>
                    <a:lnTo>
                      <a:pt x="465294" y="3337"/>
                    </a:lnTo>
                    <a:cubicBezTo>
                      <a:pt x="472361" y="-2089"/>
                      <a:pt x="482488" y="-758"/>
                      <a:pt x="487913" y="6309"/>
                    </a:cubicBezTo>
                    <a:cubicBezTo>
                      <a:pt x="490529" y="9717"/>
                      <a:pt x="491678" y="14028"/>
                      <a:pt x="491105" y="18285"/>
                    </a:cubicBezTo>
                    <a:lnTo>
                      <a:pt x="491105" y="170892"/>
                    </a:lnTo>
                    <a:cubicBezTo>
                      <a:pt x="490419" y="185354"/>
                      <a:pt x="482761" y="198584"/>
                      <a:pt x="470563" y="206382"/>
                    </a:cubicBezTo>
                    <a:lnTo>
                      <a:pt x="25971" y="463093"/>
                    </a:lnTo>
                    <a:cubicBezTo>
                      <a:pt x="22737" y="465234"/>
                      <a:pt x="18984" y="466460"/>
                      <a:pt x="15109" y="466642"/>
                    </a:cubicBezTo>
                    <a:close/>
                    <a:moveTo>
                      <a:pt x="470456" y="12801"/>
                    </a:moveTo>
                    <a:lnTo>
                      <a:pt x="25864" y="269511"/>
                    </a:lnTo>
                    <a:cubicBezTo>
                      <a:pt x="16899" y="275440"/>
                      <a:pt x="11243" y="285239"/>
                      <a:pt x="10592" y="295968"/>
                    </a:cubicBezTo>
                    <a:lnTo>
                      <a:pt x="10592" y="448574"/>
                    </a:lnTo>
                    <a:cubicBezTo>
                      <a:pt x="10260" y="451186"/>
                      <a:pt x="11224" y="453795"/>
                      <a:pt x="13173" y="455565"/>
                    </a:cubicBezTo>
                    <a:cubicBezTo>
                      <a:pt x="15704" y="456448"/>
                      <a:pt x="18510" y="455960"/>
                      <a:pt x="20594" y="454274"/>
                    </a:cubicBezTo>
                    <a:lnTo>
                      <a:pt x="465186" y="197779"/>
                    </a:lnTo>
                    <a:cubicBezTo>
                      <a:pt x="474098" y="191814"/>
                      <a:pt x="479708" y="182026"/>
                      <a:pt x="480350" y="171322"/>
                    </a:cubicBezTo>
                    <a:lnTo>
                      <a:pt x="480350" y="18285"/>
                    </a:lnTo>
                    <a:cubicBezTo>
                      <a:pt x="480733" y="15615"/>
                      <a:pt x="479718" y="12934"/>
                      <a:pt x="477661" y="11187"/>
                    </a:cubicBezTo>
                    <a:cubicBezTo>
                      <a:pt x="475158" y="10421"/>
                      <a:pt x="472439" y="10901"/>
                      <a:pt x="470348" y="1247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8" name="Google Shape;188;p1"/>
              <p:cNvSpPr/>
              <p:nvPr/>
            </p:nvSpPr>
            <p:spPr>
              <a:xfrm>
                <a:off x="2710014" y="3325089"/>
                <a:ext cx="413189" cy="261916"/>
              </a:xfrm>
              <a:custGeom>
                <a:avLst/>
                <a:gdLst/>
                <a:ahLst/>
                <a:cxnLst/>
                <a:rect l="l" t="t" r="r" b="b"/>
                <a:pathLst>
                  <a:path w="413189" h="261916" extrusionOk="0">
                    <a:moveTo>
                      <a:pt x="413189" y="11703"/>
                    </a:moveTo>
                    <a:cubicBezTo>
                      <a:pt x="412310" y="23877"/>
                      <a:pt x="405679" y="34903"/>
                      <a:pt x="395337" y="41385"/>
                    </a:cubicBezTo>
                    <a:lnTo>
                      <a:pt x="17853" y="259272"/>
                    </a:lnTo>
                    <a:cubicBezTo>
                      <a:pt x="8066" y="265080"/>
                      <a:pt x="0" y="260993"/>
                      <a:pt x="0" y="250238"/>
                    </a:cubicBezTo>
                    <a:cubicBezTo>
                      <a:pt x="766" y="238082"/>
                      <a:pt x="7224" y="227000"/>
                      <a:pt x="17422" y="220341"/>
                    </a:cubicBezTo>
                    <a:lnTo>
                      <a:pt x="394906" y="2454"/>
                    </a:lnTo>
                    <a:cubicBezTo>
                      <a:pt x="404801" y="-3031"/>
                      <a:pt x="413189" y="948"/>
                      <a:pt x="413189" y="1170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89" name="Google Shape;189;p1"/>
              <p:cNvSpPr/>
              <p:nvPr/>
            </p:nvSpPr>
            <p:spPr>
              <a:xfrm>
                <a:off x="2710014" y="3402827"/>
                <a:ext cx="413189" cy="261756"/>
              </a:xfrm>
              <a:custGeom>
                <a:avLst/>
                <a:gdLst/>
                <a:ahLst/>
                <a:cxnLst/>
                <a:rect l="l" t="t" r="r" b="b"/>
                <a:pathLst>
                  <a:path w="413189" h="261756" extrusionOk="0">
                    <a:moveTo>
                      <a:pt x="413189" y="11504"/>
                    </a:moveTo>
                    <a:cubicBezTo>
                      <a:pt x="412343" y="23717"/>
                      <a:pt x="405708" y="34790"/>
                      <a:pt x="395337" y="41294"/>
                    </a:cubicBezTo>
                    <a:lnTo>
                      <a:pt x="17853" y="259181"/>
                    </a:lnTo>
                    <a:cubicBezTo>
                      <a:pt x="8066" y="264881"/>
                      <a:pt x="0" y="260794"/>
                      <a:pt x="0" y="250147"/>
                    </a:cubicBezTo>
                    <a:cubicBezTo>
                      <a:pt x="897" y="237950"/>
                      <a:pt x="7519" y="226899"/>
                      <a:pt x="17853" y="220357"/>
                    </a:cubicBezTo>
                    <a:lnTo>
                      <a:pt x="394906" y="2793"/>
                    </a:lnTo>
                    <a:cubicBezTo>
                      <a:pt x="404801" y="-3230"/>
                      <a:pt x="413189" y="857"/>
                      <a:pt x="413189" y="1150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0" name="Google Shape;190;p1"/>
              <p:cNvSpPr/>
              <p:nvPr/>
            </p:nvSpPr>
            <p:spPr>
              <a:xfrm>
                <a:off x="2944677" y="3402837"/>
                <a:ext cx="178111" cy="134095"/>
              </a:xfrm>
              <a:custGeom>
                <a:avLst/>
                <a:gdLst/>
                <a:ahLst/>
                <a:cxnLst/>
                <a:rect l="l" t="t" r="r" b="b"/>
                <a:pathLst>
                  <a:path w="178111" h="134095" extrusionOk="0">
                    <a:moveTo>
                      <a:pt x="160243" y="2783"/>
                    </a:moveTo>
                    <a:lnTo>
                      <a:pt x="0" y="95272"/>
                    </a:lnTo>
                    <a:lnTo>
                      <a:pt x="0" y="134096"/>
                    </a:lnTo>
                    <a:lnTo>
                      <a:pt x="160243" y="41607"/>
                    </a:lnTo>
                    <a:cubicBezTo>
                      <a:pt x="170614" y="35102"/>
                      <a:pt x="177249" y="24030"/>
                      <a:pt x="178095" y="11817"/>
                    </a:cubicBezTo>
                    <a:cubicBezTo>
                      <a:pt x="178525" y="847"/>
                      <a:pt x="170137" y="-3240"/>
                      <a:pt x="160243" y="278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1" name="Google Shape;191;p1"/>
              <p:cNvSpPr/>
              <p:nvPr/>
            </p:nvSpPr>
            <p:spPr>
              <a:xfrm>
                <a:off x="2798235" y="3505333"/>
                <a:ext cx="363657" cy="286485"/>
              </a:xfrm>
              <a:custGeom>
                <a:avLst/>
                <a:gdLst/>
                <a:ahLst/>
                <a:cxnLst/>
                <a:rect l="l" t="t" r="r" b="b"/>
                <a:pathLst>
                  <a:path w="363657" h="286485" extrusionOk="0">
                    <a:moveTo>
                      <a:pt x="17066" y="286483"/>
                    </a:moveTo>
                    <a:cubicBezTo>
                      <a:pt x="14209" y="286533"/>
                      <a:pt x="11390" y="285828"/>
                      <a:pt x="8892" y="284439"/>
                    </a:cubicBezTo>
                    <a:cubicBezTo>
                      <a:pt x="2831" y="280416"/>
                      <a:pt x="-551" y="273405"/>
                      <a:pt x="74" y="266157"/>
                    </a:cubicBezTo>
                    <a:lnTo>
                      <a:pt x="74" y="223891"/>
                    </a:lnTo>
                    <a:cubicBezTo>
                      <a:pt x="843" y="207258"/>
                      <a:pt x="9620" y="192028"/>
                      <a:pt x="23626" y="183024"/>
                    </a:cubicBezTo>
                    <a:lnTo>
                      <a:pt x="334540" y="3531"/>
                    </a:lnTo>
                    <a:cubicBezTo>
                      <a:pt x="340511" y="-613"/>
                      <a:pt x="348273" y="-1149"/>
                      <a:pt x="354758" y="2133"/>
                    </a:cubicBezTo>
                    <a:cubicBezTo>
                      <a:pt x="360839" y="6089"/>
                      <a:pt x="364232" y="13084"/>
                      <a:pt x="363577" y="20308"/>
                    </a:cubicBezTo>
                    <a:lnTo>
                      <a:pt x="363577" y="62573"/>
                    </a:lnTo>
                    <a:cubicBezTo>
                      <a:pt x="362808" y="79206"/>
                      <a:pt x="354030" y="94436"/>
                      <a:pt x="340024" y="103441"/>
                    </a:cubicBezTo>
                    <a:lnTo>
                      <a:pt x="29111" y="282934"/>
                    </a:lnTo>
                    <a:cubicBezTo>
                      <a:pt x="25468" y="285133"/>
                      <a:pt x="21319" y="286355"/>
                      <a:pt x="17066" y="286482"/>
                    </a:cubicBezTo>
                    <a:close/>
                    <a:moveTo>
                      <a:pt x="339702" y="12887"/>
                    </a:moveTo>
                    <a:lnTo>
                      <a:pt x="28788" y="192381"/>
                    </a:lnTo>
                    <a:cubicBezTo>
                      <a:pt x="18119" y="199448"/>
                      <a:pt x="11388" y="211117"/>
                      <a:pt x="10613" y="223891"/>
                    </a:cubicBezTo>
                    <a:lnTo>
                      <a:pt x="10613" y="265942"/>
                    </a:lnTo>
                    <a:cubicBezTo>
                      <a:pt x="10613" y="270351"/>
                      <a:pt x="11796" y="273577"/>
                      <a:pt x="13947" y="274760"/>
                    </a:cubicBezTo>
                    <a:cubicBezTo>
                      <a:pt x="17099" y="275933"/>
                      <a:pt x="20632" y="275405"/>
                      <a:pt x="23303" y="273362"/>
                    </a:cubicBezTo>
                    <a:lnTo>
                      <a:pt x="334540" y="93869"/>
                    </a:lnTo>
                    <a:cubicBezTo>
                      <a:pt x="345209" y="86801"/>
                      <a:pt x="351939" y="75133"/>
                      <a:pt x="352715" y="62358"/>
                    </a:cubicBezTo>
                    <a:lnTo>
                      <a:pt x="352715" y="20093"/>
                    </a:lnTo>
                    <a:cubicBezTo>
                      <a:pt x="352715" y="15684"/>
                      <a:pt x="351532" y="12457"/>
                      <a:pt x="349381" y="11274"/>
                    </a:cubicBezTo>
                    <a:cubicBezTo>
                      <a:pt x="346229" y="10102"/>
                      <a:pt x="342696" y="10630"/>
                      <a:pt x="340025" y="1267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2" name="Google Shape;192;p1"/>
              <p:cNvSpPr/>
              <p:nvPr/>
            </p:nvSpPr>
            <p:spPr>
              <a:xfrm>
                <a:off x="3120837" y="3546296"/>
                <a:ext cx="13120" cy="34055"/>
              </a:xfrm>
              <a:custGeom>
                <a:avLst/>
                <a:gdLst/>
                <a:ahLst/>
                <a:cxnLst/>
                <a:rect l="l" t="t" r="r" b="b"/>
                <a:pathLst>
                  <a:path w="13120" h="34055" extrusionOk="0">
                    <a:moveTo>
                      <a:pt x="13121" y="3112"/>
                    </a:moveTo>
                    <a:lnTo>
                      <a:pt x="13121" y="23546"/>
                    </a:lnTo>
                    <a:cubicBezTo>
                      <a:pt x="12929" y="26501"/>
                      <a:pt x="11380" y="29201"/>
                      <a:pt x="8926" y="30859"/>
                    </a:cubicBezTo>
                    <a:lnTo>
                      <a:pt x="4194" y="33547"/>
                    </a:lnTo>
                    <a:cubicBezTo>
                      <a:pt x="1936" y="34838"/>
                      <a:pt x="0" y="33547"/>
                      <a:pt x="0" y="31074"/>
                    </a:cubicBezTo>
                    <a:lnTo>
                      <a:pt x="0" y="10640"/>
                    </a:lnTo>
                    <a:cubicBezTo>
                      <a:pt x="192" y="7685"/>
                      <a:pt x="1740" y="4985"/>
                      <a:pt x="4194" y="3327"/>
                    </a:cubicBezTo>
                    <a:lnTo>
                      <a:pt x="8926" y="639"/>
                    </a:lnTo>
                    <a:cubicBezTo>
                      <a:pt x="11615" y="-867"/>
                      <a:pt x="13121" y="423"/>
                      <a:pt x="13121" y="3112"/>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3" name="Google Shape;193;p1"/>
              <p:cNvSpPr/>
              <p:nvPr/>
            </p:nvSpPr>
            <p:spPr>
              <a:xfrm>
                <a:off x="3100188" y="3558543"/>
                <a:ext cx="13013" cy="33961"/>
              </a:xfrm>
              <a:custGeom>
                <a:avLst/>
                <a:gdLst/>
                <a:ahLst/>
                <a:cxnLst/>
                <a:rect l="l" t="t" r="r" b="b"/>
                <a:pathLst>
                  <a:path w="13013" h="33961" extrusionOk="0">
                    <a:moveTo>
                      <a:pt x="13013" y="3018"/>
                    </a:moveTo>
                    <a:lnTo>
                      <a:pt x="13013" y="23451"/>
                    </a:lnTo>
                    <a:cubicBezTo>
                      <a:pt x="12863" y="26392"/>
                      <a:pt x="11352" y="29095"/>
                      <a:pt x="8926" y="30764"/>
                    </a:cubicBezTo>
                    <a:lnTo>
                      <a:pt x="4194" y="33453"/>
                    </a:lnTo>
                    <a:cubicBezTo>
                      <a:pt x="1828" y="34744"/>
                      <a:pt x="0" y="33453"/>
                      <a:pt x="0" y="30980"/>
                    </a:cubicBezTo>
                    <a:lnTo>
                      <a:pt x="0" y="10546"/>
                    </a:lnTo>
                    <a:cubicBezTo>
                      <a:pt x="122" y="7599"/>
                      <a:pt x="1691" y="4902"/>
                      <a:pt x="4194" y="3340"/>
                    </a:cubicBezTo>
                    <a:lnTo>
                      <a:pt x="8926"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4" name="Google Shape;194;p1"/>
              <p:cNvSpPr/>
              <p:nvPr/>
            </p:nvSpPr>
            <p:spPr>
              <a:xfrm>
                <a:off x="3079109" y="3570696"/>
                <a:ext cx="13013" cy="33963"/>
              </a:xfrm>
              <a:custGeom>
                <a:avLst/>
                <a:gdLst/>
                <a:ahLst/>
                <a:cxnLst/>
                <a:rect l="l" t="t" r="r" b="b"/>
                <a:pathLst>
                  <a:path w="13013" h="33963" extrusionOk="0">
                    <a:moveTo>
                      <a:pt x="13013" y="3018"/>
                    </a:moveTo>
                    <a:lnTo>
                      <a:pt x="13013" y="23559"/>
                    </a:lnTo>
                    <a:cubicBezTo>
                      <a:pt x="12838" y="26490"/>
                      <a:pt x="11282" y="29165"/>
                      <a:pt x="8819" y="30764"/>
                    </a:cubicBezTo>
                    <a:lnTo>
                      <a:pt x="4194" y="33453"/>
                    </a:lnTo>
                    <a:cubicBezTo>
                      <a:pt x="1828" y="34744"/>
                      <a:pt x="0" y="33453"/>
                      <a:pt x="0" y="31087"/>
                    </a:cubicBezTo>
                    <a:lnTo>
                      <a:pt x="0" y="10546"/>
                    </a:lnTo>
                    <a:cubicBezTo>
                      <a:pt x="122" y="7599"/>
                      <a:pt x="1691" y="4902"/>
                      <a:pt x="4194" y="3341"/>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5" name="Google Shape;195;p1"/>
              <p:cNvSpPr/>
              <p:nvPr/>
            </p:nvSpPr>
            <p:spPr>
              <a:xfrm>
                <a:off x="3057923" y="3582887"/>
                <a:ext cx="13120" cy="33972"/>
              </a:xfrm>
              <a:custGeom>
                <a:avLst/>
                <a:gdLst/>
                <a:ahLst/>
                <a:cxnLst/>
                <a:rect l="l" t="t" r="r" b="b"/>
                <a:pathLst>
                  <a:path w="13120" h="33972" extrusionOk="0">
                    <a:moveTo>
                      <a:pt x="13121" y="2980"/>
                    </a:moveTo>
                    <a:lnTo>
                      <a:pt x="13121" y="23521"/>
                    </a:lnTo>
                    <a:cubicBezTo>
                      <a:pt x="12929" y="26447"/>
                      <a:pt x="11376" y="29115"/>
                      <a:pt x="8926" y="30726"/>
                    </a:cubicBezTo>
                    <a:lnTo>
                      <a:pt x="4194" y="33415"/>
                    </a:lnTo>
                    <a:cubicBezTo>
                      <a:pt x="1936" y="34813"/>
                      <a:pt x="0" y="33415"/>
                      <a:pt x="0" y="31049"/>
                    </a:cubicBezTo>
                    <a:lnTo>
                      <a:pt x="0" y="10508"/>
                    </a:lnTo>
                    <a:cubicBezTo>
                      <a:pt x="175" y="7576"/>
                      <a:pt x="1731" y="4902"/>
                      <a:pt x="4194" y="3302"/>
                    </a:cubicBezTo>
                    <a:lnTo>
                      <a:pt x="8926" y="614"/>
                    </a:lnTo>
                    <a:cubicBezTo>
                      <a:pt x="11507" y="-784"/>
                      <a:pt x="13121" y="29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6" name="Google Shape;196;p1"/>
              <p:cNvSpPr/>
              <p:nvPr/>
            </p:nvSpPr>
            <p:spPr>
              <a:xfrm>
                <a:off x="3036844" y="3595039"/>
                <a:ext cx="13120" cy="33972"/>
              </a:xfrm>
              <a:custGeom>
                <a:avLst/>
                <a:gdLst/>
                <a:ahLst/>
                <a:cxnLst/>
                <a:rect l="l" t="t" r="r" b="b"/>
                <a:pathLst>
                  <a:path w="13120" h="33972" extrusionOk="0">
                    <a:moveTo>
                      <a:pt x="13121" y="2980"/>
                    </a:moveTo>
                    <a:lnTo>
                      <a:pt x="13121" y="23521"/>
                    </a:lnTo>
                    <a:cubicBezTo>
                      <a:pt x="12946" y="26452"/>
                      <a:pt x="11389" y="29127"/>
                      <a:pt x="8926" y="30726"/>
                    </a:cubicBezTo>
                    <a:lnTo>
                      <a:pt x="4194" y="33415"/>
                    </a:lnTo>
                    <a:cubicBezTo>
                      <a:pt x="1936" y="34813"/>
                      <a:pt x="0" y="33415"/>
                      <a:pt x="0" y="31049"/>
                    </a:cubicBezTo>
                    <a:lnTo>
                      <a:pt x="0" y="10508"/>
                    </a:lnTo>
                    <a:cubicBezTo>
                      <a:pt x="192" y="7581"/>
                      <a:pt x="1744" y="4914"/>
                      <a:pt x="4194" y="3302"/>
                    </a:cubicBezTo>
                    <a:lnTo>
                      <a:pt x="8926" y="614"/>
                    </a:lnTo>
                    <a:cubicBezTo>
                      <a:pt x="11077" y="-784"/>
                      <a:pt x="13121" y="291"/>
                      <a:pt x="13121" y="29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7" name="Google Shape;197;p1"/>
              <p:cNvSpPr/>
              <p:nvPr/>
            </p:nvSpPr>
            <p:spPr>
              <a:xfrm>
                <a:off x="3015765" y="3607173"/>
                <a:ext cx="13013" cy="33835"/>
              </a:xfrm>
              <a:custGeom>
                <a:avLst/>
                <a:gdLst/>
                <a:ahLst/>
                <a:cxnLst/>
                <a:rect l="l" t="t" r="r" b="b"/>
                <a:pathLst>
                  <a:path w="13013" h="33835" extrusionOk="0">
                    <a:moveTo>
                      <a:pt x="13013" y="2784"/>
                    </a:moveTo>
                    <a:lnTo>
                      <a:pt x="13013" y="23325"/>
                    </a:lnTo>
                    <a:cubicBezTo>
                      <a:pt x="12891" y="26272"/>
                      <a:pt x="11322" y="28969"/>
                      <a:pt x="8819" y="30531"/>
                    </a:cubicBezTo>
                    <a:lnTo>
                      <a:pt x="4194" y="33327"/>
                    </a:lnTo>
                    <a:cubicBezTo>
                      <a:pt x="1828" y="34617"/>
                      <a:pt x="0" y="33327"/>
                      <a:pt x="0" y="30853"/>
                    </a:cubicBezTo>
                    <a:lnTo>
                      <a:pt x="0" y="10420"/>
                    </a:lnTo>
                    <a:cubicBezTo>
                      <a:pt x="141" y="7449"/>
                      <a:pt x="1702" y="4728"/>
                      <a:pt x="4194" y="3107"/>
                    </a:cubicBezTo>
                    <a:lnTo>
                      <a:pt x="8819" y="418"/>
                    </a:lnTo>
                    <a:cubicBezTo>
                      <a:pt x="11185" y="-658"/>
                      <a:pt x="13013" y="418"/>
                      <a:pt x="13013" y="278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8" name="Google Shape;198;p1"/>
              <p:cNvSpPr/>
              <p:nvPr/>
            </p:nvSpPr>
            <p:spPr>
              <a:xfrm>
                <a:off x="2994686" y="3619414"/>
                <a:ext cx="13012" cy="33961"/>
              </a:xfrm>
              <a:custGeom>
                <a:avLst/>
                <a:gdLst/>
                <a:ahLst/>
                <a:cxnLst/>
                <a:rect l="l" t="t" r="r" b="b"/>
                <a:pathLst>
                  <a:path w="13012" h="33961" extrusionOk="0">
                    <a:moveTo>
                      <a:pt x="13013" y="3018"/>
                    </a:moveTo>
                    <a:lnTo>
                      <a:pt x="13013" y="23451"/>
                    </a:lnTo>
                    <a:cubicBezTo>
                      <a:pt x="12891" y="26399"/>
                      <a:pt x="11322" y="29096"/>
                      <a:pt x="8819" y="30657"/>
                    </a:cubicBezTo>
                    <a:lnTo>
                      <a:pt x="4087" y="33453"/>
                    </a:lnTo>
                    <a:cubicBezTo>
                      <a:pt x="1828" y="34744"/>
                      <a:pt x="0" y="33453"/>
                      <a:pt x="0" y="30980"/>
                    </a:cubicBezTo>
                    <a:lnTo>
                      <a:pt x="0" y="10546"/>
                    </a:lnTo>
                    <a:cubicBezTo>
                      <a:pt x="150" y="7605"/>
                      <a:pt x="1661" y="4902"/>
                      <a:pt x="4087" y="3233"/>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199" name="Google Shape;199;p1"/>
              <p:cNvSpPr/>
              <p:nvPr/>
            </p:nvSpPr>
            <p:spPr>
              <a:xfrm>
                <a:off x="2973500" y="3631517"/>
                <a:ext cx="13120" cy="34010"/>
              </a:xfrm>
              <a:custGeom>
                <a:avLst/>
                <a:gdLst/>
                <a:ahLst/>
                <a:cxnLst/>
                <a:rect l="l" t="t" r="r" b="b"/>
                <a:pathLst>
                  <a:path w="13120" h="34010" extrusionOk="0">
                    <a:moveTo>
                      <a:pt x="13121" y="3067"/>
                    </a:moveTo>
                    <a:lnTo>
                      <a:pt x="13121" y="23501"/>
                    </a:lnTo>
                    <a:cubicBezTo>
                      <a:pt x="12929" y="26456"/>
                      <a:pt x="11380" y="29156"/>
                      <a:pt x="8926" y="30814"/>
                    </a:cubicBezTo>
                    <a:lnTo>
                      <a:pt x="4194" y="33502"/>
                    </a:lnTo>
                    <a:cubicBezTo>
                      <a:pt x="1936" y="34793"/>
                      <a:pt x="0" y="33502"/>
                      <a:pt x="0" y="31029"/>
                    </a:cubicBezTo>
                    <a:lnTo>
                      <a:pt x="0" y="10703"/>
                    </a:lnTo>
                    <a:cubicBezTo>
                      <a:pt x="175" y="7771"/>
                      <a:pt x="1731" y="5097"/>
                      <a:pt x="4194" y="3497"/>
                    </a:cubicBezTo>
                    <a:lnTo>
                      <a:pt x="8926" y="701"/>
                    </a:lnTo>
                    <a:cubicBezTo>
                      <a:pt x="11185" y="-697"/>
                      <a:pt x="13121" y="-52"/>
                      <a:pt x="13121" y="3067"/>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0" name="Google Shape;200;p1"/>
              <p:cNvSpPr/>
              <p:nvPr/>
            </p:nvSpPr>
            <p:spPr>
              <a:xfrm>
                <a:off x="2952421" y="3643719"/>
                <a:ext cx="13013" cy="33963"/>
              </a:xfrm>
              <a:custGeom>
                <a:avLst/>
                <a:gdLst/>
                <a:ahLst/>
                <a:cxnLst/>
                <a:rect l="l" t="t" r="r" b="b"/>
                <a:pathLst>
                  <a:path w="13013" h="33963" extrusionOk="0">
                    <a:moveTo>
                      <a:pt x="13013" y="3018"/>
                    </a:moveTo>
                    <a:lnTo>
                      <a:pt x="13013" y="23559"/>
                    </a:lnTo>
                    <a:cubicBezTo>
                      <a:pt x="12838" y="26490"/>
                      <a:pt x="11282" y="29165"/>
                      <a:pt x="8819" y="30765"/>
                    </a:cubicBezTo>
                    <a:lnTo>
                      <a:pt x="4194" y="33453"/>
                    </a:lnTo>
                    <a:cubicBezTo>
                      <a:pt x="1828" y="34744"/>
                      <a:pt x="0" y="33453"/>
                      <a:pt x="0" y="31087"/>
                    </a:cubicBezTo>
                    <a:lnTo>
                      <a:pt x="0" y="10546"/>
                    </a:lnTo>
                    <a:cubicBezTo>
                      <a:pt x="122" y="7599"/>
                      <a:pt x="1691" y="4902"/>
                      <a:pt x="4194" y="3340"/>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1" name="Google Shape;201;p1"/>
              <p:cNvSpPr/>
              <p:nvPr/>
            </p:nvSpPr>
            <p:spPr>
              <a:xfrm>
                <a:off x="2931342" y="3655910"/>
                <a:ext cx="13012" cy="33972"/>
              </a:xfrm>
              <a:custGeom>
                <a:avLst/>
                <a:gdLst/>
                <a:ahLst/>
                <a:cxnLst/>
                <a:rect l="l" t="t" r="r" b="b"/>
                <a:pathLst>
                  <a:path w="13012" h="33972" extrusionOk="0">
                    <a:moveTo>
                      <a:pt x="13013" y="2980"/>
                    </a:moveTo>
                    <a:lnTo>
                      <a:pt x="13013" y="23521"/>
                    </a:lnTo>
                    <a:cubicBezTo>
                      <a:pt x="12855" y="26458"/>
                      <a:pt x="11294" y="29139"/>
                      <a:pt x="8819" y="30726"/>
                    </a:cubicBezTo>
                    <a:lnTo>
                      <a:pt x="4087" y="33415"/>
                    </a:lnTo>
                    <a:cubicBezTo>
                      <a:pt x="1828" y="34813"/>
                      <a:pt x="0" y="33415"/>
                      <a:pt x="0" y="31049"/>
                    </a:cubicBezTo>
                    <a:lnTo>
                      <a:pt x="0" y="10508"/>
                    </a:lnTo>
                    <a:cubicBezTo>
                      <a:pt x="133" y="7591"/>
                      <a:pt x="1652" y="4914"/>
                      <a:pt x="4087" y="3302"/>
                    </a:cubicBezTo>
                    <a:lnTo>
                      <a:pt x="8819" y="614"/>
                    </a:lnTo>
                    <a:cubicBezTo>
                      <a:pt x="11185" y="-784"/>
                      <a:pt x="13013" y="291"/>
                      <a:pt x="13013" y="298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2" name="Google Shape;202;p1"/>
              <p:cNvSpPr/>
              <p:nvPr/>
            </p:nvSpPr>
            <p:spPr>
              <a:xfrm>
                <a:off x="2910156" y="3668063"/>
                <a:ext cx="13120" cy="33972"/>
              </a:xfrm>
              <a:custGeom>
                <a:avLst/>
                <a:gdLst/>
                <a:ahLst/>
                <a:cxnLst/>
                <a:rect l="l" t="t" r="r" b="b"/>
                <a:pathLst>
                  <a:path w="13120" h="33972" extrusionOk="0">
                    <a:moveTo>
                      <a:pt x="13121" y="2980"/>
                    </a:moveTo>
                    <a:lnTo>
                      <a:pt x="13121" y="23521"/>
                    </a:lnTo>
                    <a:cubicBezTo>
                      <a:pt x="12946" y="26452"/>
                      <a:pt x="11389" y="29126"/>
                      <a:pt x="8926" y="30726"/>
                    </a:cubicBezTo>
                    <a:lnTo>
                      <a:pt x="4194" y="33415"/>
                    </a:lnTo>
                    <a:cubicBezTo>
                      <a:pt x="1936" y="34813"/>
                      <a:pt x="0" y="33415"/>
                      <a:pt x="0" y="31049"/>
                    </a:cubicBezTo>
                    <a:lnTo>
                      <a:pt x="0" y="10508"/>
                    </a:lnTo>
                    <a:cubicBezTo>
                      <a:pt x="192" y="7581"/>
                      <a:pt x="1744" y="4914"/>
                      <a:pt x="4194" y="3302"/>
                    </a:cubicBezTo>
                    <a:lnTo>
                      <a:pt x="8926" y="614"/>
                    </a:lnTo>
                    <a:cubicBezTo>
                      <a:pt x="11185" y="-784"/>
                      <a:pt x="13121" y="29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3" name="Google Shape;203;p1"/>
              <p:cNvSpPr/>
              <p:nvPr/>
            </p:nvSpPr>
            <p:spPr>
              <a:xfrm>
                <a:off x="2889077" y="3680282"/>
                <a:ext cx="13013" cy="33964"/>
              </a:xfrm>
              <a:custGeom>
                <a:avLst/>
                <a:gdLst/>
                <a:ahLst/>
                <a:cxnLst/>
                <a:rect l="l" t="t" r="r" b="b"/>
                <a:pathLst>
                  <a:path w="13013" h="33964" extrusionOk="0">
                    <a:moveTo>
                      <a:pt x="13013" y="2913"/>
                    </a:moveTo>
                    <a:lnTo>
                      <a:pt x="13013" y="23454"/>
                    </a:lnTo>
                    <a:cubicBezTo>
                      <a:pt x="12880" y="26371"/>
                      <a:pt x="11361" y="29048"/>
                      <a:pt x="8926" y="30660"/>
                    </a:cubicBezTo>
                    <a:lnTo>
                      <a:pt x="4194" y="33456"/>
                    </a:lnTo>
                    <a:cubicBezTo>
                      <a:pt x="1828" y="34746"/>
                      <a:pt x="0" y="33456"/>
                      <a:pt x="0" y="30982"/>
                    </a:cubicBezTo>
                    <a:lnTo>
                      <a:pt x="0" y="10441"/>
                    </a:lnTo>
                    <a:cubicBezTo>
                      <a:pt x="175" y="7509"/>
                      <a:pt x="1731" y="4835"/>
                      <a:pt x="4194" y="3235"/>
                    </a:cubicBezTo>
                    <a:lnTo>
                      <a:pt x="8926" y="547"/>
                    </a:lnTo>
                    <a:cubicBezTo>
                      <a:pt x="11185" y="-744"/>
                      <a:pt x="13013" y="332"/>
                      <a:pt x="13013" y="291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4" name="Google Shape;204;p1"/>
              <p:cNvSpPr/>
              <p:nvPr/>
            </p:nvSpPr>
            <p:spPr>
              <a:xfrm>
                <a:off x="2867998" y="3692631"/>
                <a:ext cx="13012" cy="34305"/>
              </a:xfrm>
              <a:custGeom>
                <a:avLst/>
                <a:gdLst/>
                <a:ahLst/>
                <a:cxnLst/>
                <a:rect l="l" t="t" r="r" b="b"/>
                <a:pathLst>
                  <a:path w="13012" h="34305" extrusionOk="0">
                    <a:moveTo>
                      <a:pt x="13013" y="3362"/>
                    </a:moveTo>
                    <a:lnTo>
                      <a:pt x="13013" y="23795"/>
                    </a:lnTo>
                    <a:cubicBezTo>
                      <a:pt x="12891" y="26743"/>
                      <a:pt x="11322" y="29440"/>
                      <a:pt x="8819" y="31001"/>
                    </a:cubicBezTo>
                    <a:lnTo>
                      <a:pt x="4194" y="33797"/>
                    </a:lnTo>
                    <a:cubicBezTo>
                      <a:pt x="1828" y="35088"/>
                      <a:pt x="0" y="33797"/>
                      <a:pt x="0" y="31324"/>
                    </a:cubicBezTo>
                    <a:lnTo>
                      <a:pt x="0" y="10890"/>
                    </a:lnTo>
                    <a:cubicBezTo>
                      <a:pt x="141" y="7920"/>
                      <a:pt x="1702" y="5199"/>
                      <a:pt x="4194" y="3577"/>
                    </a:cubicBezTo>
                    <a:lnTo>
                      <a:pt x="8819" y="888"/>
                    </a:lnTo>
                    <a:cubicBezTo>
                      <a:pt x="11185" y="-940"/>
                      <a:pt x="13013" y="136"/>
                      <a:pt x="13013" y="336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5" name="Google Shape;205;p1"/>
              <p:cNvSpPr/>
              <p:nvPr/>
            </p:nvSpPr>
            <p:spPr>
              <a:xfrm>
                <a:off x="2846811" y="3704664"/>
                <a:ext cx="13120" cy="34102"/>
              </a:xfrm>
              <a:custGeom>
                <a:avLst/>
                <a:gdLst/>
                <a:ahLst/>
                <a:cxnLst/>
                <a:rect l="l" t="t" r="r" b="b"/>
                <a:pathLst>
                  <a:path w="13120" h="34102" extrusionOk="0">
                    <a:moveTo>
                      <a:pt x="13121" y="2943"/>
                    </a:moveTo>
                    <a:lnTo>
                      <a:pt x="13121" y="23592"/>
                    </a:lnTo>
                    <a:cubicBezTo>
                      <a:pt x="12929" y="26547"/>
                      <a:pt x="11380" y="29248"/>
                      <a:pt x="8926" y="30905"/>
                    </a:cubicBezTo>
                    <a:lnTo>
                      <a:pt x="4194" y="33594"/>
                    </a:lnTo>
                    <a:cubicBezTo>
                      <a:pt x="1936" y="34884"/>
                      <a:pt x="0" y="33594"/>
                      <a:pt x="0" y="31120"/>
                    </a:cubicBezTo>
                    <a:lnTo>
                      <a:pt x="0" y="10687"/>
                    </a:lnTo>
                    <a:cubicBezTo>
                      <a:pt x="175" y="7755"/>
                      <a:pt x="1731" y="5081"/>
                      <a:pt x="4194" y="3481"/>
                    </a:cubicBezTo>
                    <a:lnTo>
                      <a:pt x="8926" y="685"/>
                    </a:lnTo>
                    <a:cubicBezTo>
                      <a:pt x="11185" y="-821"/>
                      <a:pt x="13121" y="255"/>
                      <a:pt x="13121" y="294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6" name="Google Shape;206;p1"/>
              <p:cNvSpPr/>
              <p:nvPr/>
            </p:nvSpPr>
            <p:spPr>
              <a:xfrm>
                <a:off x="2825732" y="3716811"/>
                <a:ext cx="13120" cy="33895"/>
              </a:xfrm>
              <a:custGeom>
                <a:avLst/>
                <a:gdLst/>
                <a:ahLst/>
                <a:cxnLst/>
                <a:rect l="l" t="t" r="r" b="b"/>
                <a:pathLst>
                  <a:path w="13120" h="33895" extrusionOk="0">
                    <a:moveTo>
                      <a:pt x="13121" y="2949"/>
                    </a:moveTo>
                    <a:lnTo>
                      <a:pt x="13121" y="23383"/>
                    </a:lnTo>
                    <a:cubicBezTo>
                      <a:pt x="12929" y="26338"/>
                      <a:pt x="11380" y="29038"/>
                      <a:pt x="8926" y="30696"/>
                    </a:cubicBezTo>
                    <a:lnTo>
                      <a:pt x="4194" y="33385"/>
                    </a:lnTo>
                    <a:cubicBezTo>
                      <a:pt x="1936" y="34675"/>
                      <a:pt x="0" y="33385"/>
                      <a:pt x="0" y="31019"/>
                    </a:cubicBezTo>
                    <a:lnTo>
                      <a:pt x="0" y="10477"/>
                    </a:lnTo>
                    <a:cubicBezTo>
                      <a:pt x="175" y="7546"/>
                      <a:pt x="1731" y="4872"/>
                      <a:pt x="4194" y="3272"/>
                    </a:cubicBezTo>
                    <a:lnTo>
                      <a:pt x="8926" y="476"/>
                    </a:lnTo>
                    <a:cubicBezTo>
                      <a:pt x="11185" y="-815"/>
                      <a:pt x="13121" y="691"/>
                      <a:pt x="13121" y="294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7" name="Google Shape;207;p1"/>
              <p:cNvSpPr/>
              <p:nvPr/>
            </p:nvSpPr>
            <p:spPr>
              <a:xfrm>
                <a:off x="2735442" y="3754398"/>
                <a:ext cx="36840" cy="46236"/>
              </a:xfrm>
              <a:custGeom>
                <a:avLst/>
                <a:gdLst/>
                <a:ahLst/>
                <a:cxnLst/>
                <a:rect l="l" t="t" r="r" b="b"/>
                <a:pathLst>
                  <a:path w="36840" h="46236" extrusionOk="0">
                    <a:moveTo>
                      <a:pt x="36840" y="6122"/>
                    </a:moveTo>
                    <a:lnTo>
                      <a:pt x="28129" y="1067"/>
                    </a:lnTo>
                    <a:lnTo>
                      <a:pt x="28129" y="1067"/>
                    </a:lnTo>
                    <a:cubicBezTo>
                      <a:pt x="24334" y="-702"/>
                      <a:pt x="19875" y="-247"/>
                      <a:pt x="16514" y="2250"/>
                    </a:cubicBezTo>
                    <a:cubicBezTo>
                      <a:pt x="6767" y="8603"/>
                      <a:pt x="651" y="19238"/>
                      <a:pt x="60" y="30857"/>
                    </a:cubicBezTo>
                    <a:cubicBezTo>
                      <a:pt x="-358" y="35024"/>
                      <a:pt x="1437" y="39105"/>
                      <a:pt x="4792" y="41612"/>
                    </a:cubicBezTo>
                    <a:lnTo>
                      <a:pt x="4792" y="41612"/>
                    </a:lnTo>
                    <a:lnTo>
                      <a:pt x="12858" y="46236"/>
                    </a:lnTo>
                    <a:lnTo>
                      <a:pt x="14363" y="43763"/>
                    </a:lnTo>
                    <a:cubicBezTo>
                      <a:pt x="16026" y="43403"/>
                      <a:pt x="17623" y="42786"/>
                      <a:pt x="19095" y="41934"/>
                    </a:cubicBezTo>
                    <a:cubicBezTo>
                      <a:pt x="28831" y="35556"/>
                      <a:pt x="34974" y="24946"/>
                      <a:pt x="35657" y="13327"/>
                    </a:cubicBezTo>
                    <a:cubicBezTo>
                      <a:pt x="35835" y="11899"/>
                      <a:pt x="35835" y="10454"/>
                      <a:pt x="35657" y="902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8" name="Google Shape;208;p1"/>
              <p:cNvSpPr/>
              <p:nvPr/>
            </p:nvSpPr>
            <p:spPr>
              <a:xfrm>
                <a:off x="2743783" y="3759498"/>
                <a:ext cx="33016" cy="42781"/>
              </a:xfrm>
              <a:custGeom>
                <a:avLst/>
                <a:gdLst/>
                <a:ahLst/>
                <a:cxnLst/>
                <a:rect l="l" t="t" r="r" b="b"/>
                <a:pathLst>
                  <a:path w="33016" h="42781" extrusionOk="0">
                    <a:moveTo>
                      <a:pt x="16454" y="2313"/>
                    </a:moveTo>
                    <a:cubicBezTo>
                      <a:pt x="6708" y="8666"/>
                      <a:pt x="591" y="19300"/>
                      <a:pt x="0" y="30920"/>
                    </a:cubicBezTo>
                    <a:cubicBezTo>
                      <a:pt x="0" y="41674"/>
                      <a:pt x="7313" y="45761"/>
                      <a:pt x="16454" y="40491"/>
                    </a:cubicBezTo>
                    <a:cubicBezTo>
                      <a:pt x="26233" y="34103"/>
                      <a:pt x="32383" y="23440"/>
                      <a:pt x="33016" y="11777"/>
                    </a:cubicBezTo>
                    <a:cubicBezTo>
                      <a:pt x="33016" y="1022"/>
                      <a:pt x="25596" y="-2957"/>
                      <a:pt x="16454" y="231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09" name="Google Shape;209;p1"/>
              <p:cNvSpPr/>
              <p:nvPr/>
            </p:nvSpPr>
            <p:spPr>
              <a:xfrm>
                <a:off x="2743783" y="3759498"/>
                <a:ext cx="33016" cy="42781"/>
              </a:xfrm>
              <a:custGeom>
                <a:avLst/>
                <a:gdLst/>
                <a:ahLst/>
                <a:cxnLst/>
                <a:rect l="l" t="t" r="r" b="b"/>
                <a:pathLst>
                  <a:path w="33016" h="42781" extrusionOk="0">
                    <a:moveTo>
                      <a:pt x="16454" y="2313"/>
                    </a:moveTo>
                    <a:cubicBezTo>
                      <a:pt x="6708" y="8666"/>
                      <a:pt x="591" y="19300"/>
                      <a:pt x="0" y="30920"/>
                    </a:cubicBezTo>
                    <a:cubicBezTo>
                      <a:pt x="0" y="41674"/>
                      <a:pt x="7313" y="45761"/>
                      <a:pt x="16454" y="40491"/>
                    </a:cubicBezTo>
                    <a:cubicBezTo>
                      <a:pt x="26233" y="34103"/>
                      <a:pt x="32383" y="23440"/>
                      <a:pt x="33016" y="11777"/>
                    </a:cubicBezTo>
                    <a:cubicBezTo>
                      <a:pt x="33016" y="1022"/>
                      <a:pt x="25596" y="-2957"/>
                      <a:pt x="16454" y="2313"/>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0" name="Google Shape;210;p1"/>
              <p:cNvSpPr/>
              <p:nvPr/>
            </p:nvSpPr>
            <p:spPr>
              <a:xfrm>
                <a:off x="2663592" y="3796159"/>
                <a:ext cx="36957" cy="46202"/>
              </a:xfrm>
              <a:custGeom>
                <a:avLst/>
                <a:gdLst/>
                <a:ahLst/>
                <a:cxnLst/>
                <a:rect l="l" t="t" r="r" b="b"/>
                <a:pathLst>
                  <a:path w="36957" h="46202" extrusionOk="0">
                    <a:moveTo>
                      <a:pt x="36958" y="6088"/>
                    </a:moveTo>
                    <a:lnTo>
                      <a:pt x="28247" y="1034"/>
                    </a:lnTo>
                    <a:lnTo>
                      <a:pt x="28247" y="1034"/>
                    </a:lnTo>
                    <a:cubicBezTo>
                      <a:pt x="24444" y="-688"/>
                      <a:pt x="20010" y="-236"/>
                      <a:pt x="16632" y="2217"/>
                    </a:cubicBezTo>
                    <a:cubicBezTo>
                      <a:pt x="6857" y="8558"/>
                      <a:pt x="702" y="19189"/>
                      <a:pt x="70" y="30824"/>
                    </a:cubicBezTo>
                    <a:cubicBezTo>
                      <a:pt x="-392" y="35022"/>
                      <a:pt x="1461" y="39140"/>
                      <a:pt x="4909" y="41578"/>
                    </a:cubicBezTo>
                    <a:lnTo>
                      <a:pt x="4909" y="41578"/>
                    </a:lnTo>
                    <a:lnTo>
                      <a:pt x="13083" y="46203"/>
                    </a:lnTo>
                    <a:lnTo>
                      <a:pt x="14481" y="43729"/>
                    </a:lnTo>
                    <a:cubicBezTo>
                      <a:pt x="16149" y="43388"/>
                      <a:pt x="17749" y="42770"/>
                      <a:pt x="19213" y="41901"/>
                    </a:cubicBezTo>
                    <a:cubicBezTo>
                      <a:pt x="28988" y="35560"/>
                      <a:pt x="35143" y="24928"/>
                      <a:pt x="35775" y="13294"/>
                    </a:cubicBezTo>
                    <a:cubicBezTo>
                      <a:pt x="35783" y="11878"/>
                      <a:pt x="35602" y="10467"/>
                      <a:pt x="35237" y="909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1" name="Google Shape;211;p1"/>
              <p:cNvSpPr/>
              <p:nvPr/>
            </p:nvSpPr>
            <p:spPr>
              <a:xfrm>
                <a:off x="2671943" y="3801066"/>
                <a:ext cx="33123" cy="42940"/>
              </a:xfrm>
              <a:custGeom>
                <a:avLst/>
                <a:gdLst/>
                <a:ahLst/>
                <a:cxnLst/>
                <a:rect l="l" t="t" r="r" b="b"/>
                <a:pathLst>
                  <a:path w="33123" h="42940" extrusionOk="0">
                    <a:moveTo>
                      <a:pt x="16562" y="2472"/>
                    </a:moveTo>
                    <a:cubicBezTo>
                      <a:pt x="6787" y="8813"/>
                      <a:pt x="632" y="19445"/>
                      <a:pt x="0" y="31079"/>
                    </a:cubicBezTo>
                    <a:cubicBezTo>
                      <a:pt x="0" y="41834"/>
                      <a:pt x="7420" y="45920"/>
                      <a:pt x="16562" y="40650"/>
                    </a:cubicBezTo>
                    <a:cubicBezTo>
                      <a:pt x="26337" y="34309"/>
                      <a:pt x="32492" y="23678"/>
                      <a:pt x="33124" y="12043"/>
                    </a:cubicBezTo>
                    <a:cubicBezTo>
                      <a:pt x="33124" y="1074"/>
                      <a:pt x="25703" y="-3120"/>
                      <a:pt x="16562" y="2472"/>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2" name="Google Shape;212;p1"/>
              <p:cNvSpPr/>
              <p:nvPr/>
            </p:nvSpPr>
            <p:spPr>
              <a:xfrm>
                <a:off x="2671943" y="3801066"/>
                <a:ext cx="33123" cy="42940"/>
              </a:xfrm>
              <a:custGeom>
                <a:avLst/>
                <a:gdLst/>
                <a:ahLst/>
                <a:cxnLst/>
                <a:rect l="l" t="t" r="r" b="b"/>
                <a:pathLst>
                  <a:path w="33123" h="42940" extrusionOk="0">
                    <a:moveTo>
                      <a:pt x="16562" y="2472"/>
                    </a:moveTo>
                    <a:cubicBezTo>
                      <a:pt x="6787" y="8813"/>
                      <a:pt x="632" y="19445"/>
                      <a:pt x="0" y="31079"/>
                    </a:cubicBezTo>
                    <a:cubicBezTo>
                      <a:pt x="0" y="41834"/>
                      <a:pt x="7420" y="45920"/>
                      <a:pt x="16562" y="40650"/>
                    </a:cubicBezTo>
                    <a:cubicBezTo>
                      <a:pt x="26337" y="34309"/>
                      <a:pt x="32492" y="23678"/>
                      <a:pt x="33124" y="12043"/>
                    </a:cubicBezTo>
                    <a:cubicBezTo>
                      <a:pt x="33124" y="1074"/>
                      <a:pt x="25703" y="-3120"/>
                      <a:pt x="16562" y="2472"/>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3" name="Google Shape;213;p1"/>
              <p:cNvSpPr/>
              <p:nvPr/>
            </p:nvSpPr>
            <p:spPr>
              <a:xfrm>
                <a:off x="2670707" y="3653940"/>
                <a:ext cx="491249" cy="466215"/>
              </a:xfrm>
              <a:custGeom>
                <a:avLst/>
                <a:gdLst/>
                <a:ahLst/>
                <a:cxnLst/>
                <a:rect l="l" t="t" r="r" b="b"/>
                <a:pathLst>
                  <a:path w="491249" h="466215" extrusionOk="0">
                    <a:moveTo>
                      <a:pt x="15109" y="466212"/>
                    </a:moveTo>
                    <a:cubicBezTo>
                      <a:pt x="12586" y="466269"/>
                      <a:pt x="10094" y="465637"/>
                      <a:pt x="7904" y="464383"/>
                    </a:cubicBezTo>
                    <a:cubicBezTo>
                      <a:pt x="2561" y="460822"/>
                      <a:pt x="-441" y="454653"/>
                      <a:pt x="53" y="448252"/>
                    </a:cubicBezTo>
                    <a:lnTo>
                      <a:pt x="53" y="295645"/>
                    </a:lnTo>
                    <a:cubicBezTo>
                      <a:pt x="728" y="281124"/>
                      <a:pt x="8432" y="267842"/>
                      <a:pt x="20701" y="260047"/>
                    </a:cubicBezTo>
                    <a:lnTo>
                      <a:pt x="465294" y="3337"/>
                    </a:lnTo>
                    <a:cubicBezTo>
                      <a:pt x="472361" y="-2089"/>
                      <a:pt x="482488" y="-758"/>
                      <a:pt x="487913" y="6309"/>
                    </a:cubicBezTo>
                    <a:cubicBezTo>
                      <a:pt x="490529" y="9717"/>
                      <a:pt x="491678" y="14028"/>
                      <a:pt x="491105" y="18285"/>
                    </a:cubicBezTo>
                    <a:lnTo>
                      <a:pt x="491105" y="171107"/>
                    </a:lnTo>
                    <a:cubicBezTo>
                      <a:pt x="490400" y="185592"/>
                      <a:pt x="482751" y="198847"/>
                      <a:pt x="470563" y="206705"/>
                    </a:cubicBezTo>
                    <a:lnTo>
                      <a:pt x="25971" y="463308"/>
                    </a:lnTo>
                    <a:cubicBezTo>
                      <a:pt x="22672" y="465222"/>
                      <a:pt x="18923" y="466224"/>
                      <a:pt x="15109" y="466212"/>
                    </a:cubicBezTo>
                    <a:close/>
                    <a:moveTo>
                      <a:pt x="470456" y="12478"/>
                    </a:moveTo>
                    <a:lnTo>
                      <a:pt x="25864" y="269189"/>
                    </a:lnTo>
                    <a:cubicBezTo>
                      <a:pt x="16899" y="275118"/>
                      <a:pt x="11243" y="284917"/>
                      <a:pt x="10592" y="295645"/>
                    </a:cubicBezTo>
                    <a:lnTo>
                      <a:pt x="10592" y="448252"/>
                    </a:lnTo>
                    <a:cubicBezTo>
                      <a:pt x="10260" y="450863"/>
                      <a:pt x="11224" y="453473"/>
                      <a:pt x="13173" y="455242"/>
                    </a:cubicBezTo>
                    <a:cubicBezTo>
                      <a:pt x="15704" y="456125"/>
                      <a:pt x="18510" y="455637"/>
                      <a:pt x="20594" y="453952"/>
                    </a:cubicBezTo>
                    <a:lnTo>
                      <a:pt x="465186" y="197349"/>
                    </a:lnTo>
                    <a:cubicBezTo>
                      <a:pt x="474085" y="191373"/>
                      <a:pt x="479692" y="181592"/>
                      <a:pt x="480350" y="170893"/>
                    </a:cubicBezTo>
                    <a:lnTo>
                      <a:pt x="480350" y="18285"/>
                    </a:lnTo>
                    <a:cubicBezTo>
                      <a:pt x="480733" y="15615"/>
                      <a:pt x="479718" y="12934"/>
                      <a:pt x="477661" y="11187"/>
                    </a:cubicBezTo>
                    <a:cubicBezTo>
                      <a:pt x="475158" y="10421"/>
                      <a:pt x="472439" y="10901"/>
                      <a:pt x="470348" y="1247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4" name="Google Shape;214;p1"/>
              <p:cNvSpPr/>
              <p:nvPr/>
            </p:nvSpPr>
            <p:spPr>
              <a:xfrm>
                <a:off x="2709583" y="3717486"/>
                <a:ext cx="413619" cy="261844"/>
              </a:xfrm>
              <a:custGeom>
                <a:avLst/>
                <a:gdLst/>
                <a:ahLst/>
                <a:cxnLst/>
                <a:rect l="l" t="t" r="r" b="b"/>
                <a:pathLst>
                  <a:path w="413619" h="261844" extrusionOk="0">
                    <a:moveTo>
                      <a:pt x="413619" y="11631"/>
                    </a:moveTo>
                    <a:cubicBezTo>
                      <a:pt x="412740" y="23805"/>
                      <a:pt x="406109" y="34830"/>
                      <a:pt x="395767" y="41313"/>
                    </a:cubicBezTo>
                    <a:lnTo>
                      <a:pt x="17853" y="259200"/>
                    </a:lnTo>
                    <a:cubicBezTo>
                      <a:pt x="8066" y="265008"/>
                      <a:pt x="0" y="260921"/>
                      <a:pt x="0" y="250167"/>
                    </a:cubicBezTo>
                    <a:cubicBezTo>
                      <a:pt x="930" y="238008"/>
                      <a:pt x="7548" y="227004"/>
                      <a:pt x="17853" y="220484"/>
                    </a:cubicBezTo>
                    <a:lnTo>
                      <a:pt x="395337" y="2597"/>
                    </a:lnTo>
                    <a:cubicBezTo>
                      <a:pt x="405231" y="-3103"/>
                      <a:pt x="413619" y="876"/>
                      <a:pt x="413619" y="1163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5" name="Google Shape;215;p1"/>
              <p:cNvSpPr/>
              <p:nvPr/>
            </p:nvSpPr>
            <p:spPr>
              <a:xfrm>
                <a:off x="2710014" y="3795047"/>
                <a:ext cx="413189" cy="261862"/>
              </a:xfrm>
              <a:custGeom>
                <a:avLst/>
                <a:gdLst/>
                <a:ahLst/>
                <a:cxnLst/>
                <a:rect l="l" t="t" r="r" b="b"/>
                <a:pathLst>
                  <a:path w="413189" h="261862" extrusionOk="0">
                    <a:moveTo>
                      <a:pt x="413189" y="11610"/>
                    </a:moveTo>
                    <a:cubicBezTo>
                      <a:pt x="412343" y="23823"/>
                      <a:pt x="405708" y="34895"/>
                      <a:pt x="395337" y="41400"/>
                    </a:cubicBezTo>
                    <a:lnTo>
                      <a:pt x="17853" y="259287"/>
                    </a:lnTo>
                    <a:cubicBezTo>
                      <a:pt x="8066" y="264986"/>
                      <a:pt x="0" y="260900"/>
                      <a:pt x="0" y="250253"/>
                    </a:cubicBezTo>
                    <a:cubicBezTo>
                      <a:pt x="897" y="238056"/>
                      <a:pt x="7519" y="227005"/>
                      <a:pt x="17853" y="220463"/>
                    </a:cubicBezTo>
                    <a:lnTo>
                      <a:pt x="395337" y="2576"/>
                    </a:lnTo>
                    <a:cubicBezTo>
                      <a:pt x="404801" y="-3124"/>
                      <a:pt x="413189" y="962"/>
                      <a:pt x="413189" y="1161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6" name="Google Shape;216;p1"/>
              <p:cNvSpPr/>
              <p:nvPr/>
            </p:nvSpPr>
            <p:spPr>
              <a:xfrm>
                <a:off x="2944677" y="3795047"/>
                <a:ext cx="178111" cy="133888"/>
              </a:xfrm>
              <a:custGeom>
                <a:avLst/>
                <a:gdLst/>
                <a:ahLst/>
                <a:cxnLst/>
                <a:rect l="l" t="t" r="r" b="b"/>
                <a:pathLst>
                  <a:path w="178111" h="133888" extrusionOk="0">
                    <a:moveTo>
                      <a:pt x="160243" y="2576"/>
                    </a:moveTo>
                    <a:lnTo>
                      <a:pt x="0" y="95065"/>
                    </a:lnTo>
                    <a:lnTo>
                      <a:pt x="0" y="133889"/>
                    </a:lnTo>
                    <a:lnTo>
                      <a:pt x="160243" y="41400"/>
                    </a:lnTo>
                    <a:cubicBezTo>
                      <a:pt x="170614" y="34895"/>
                      <a:pt x="177249" y="23823"/>
                      <a:pt x="178095" y="11610"/>
                    </a:cubicBezTo>
                    <a:cubicBezTo>
                      <a:pt x="178525" y="962"/>
                      <a:pt x="170137" y="-3124"/>
                      <a:pt x="160243" y="2576"/>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7" name="Google Shape;217;p1"/>
              <p:cNvSpPr/>
              <p:nvPr/>
            </p:nvSpPr>
            <p:spPr>
              <a:xfrm>
                <a:off x="2798235" y="3897658"/>
                <a:ext cx="363657" cy="286485"/>
              </a:xfrm>
              <a:custGeom>
                <a:avLst/>
                <a:gdLst/>
                <a:ahLst/>
                <a:cxnLst/>
                <a:rect l="l" t="t" r="r" b="b"/>
                <a:pathLst>
                  <a:path w="363657" h="286485" extrusionOk="0">
                    <a:moveTo>
                      <a:pt x="17066" y="286483"/>
                    </a:moveTo>
                    <a:cubicBezTo>
                      <a:pt x="14209" y="286533"/>
                      <a:pt x="11390" y="285828"/>
                      <a:pt x="8892" y="284440"/>
                    </a:cubicBezTo>
                    <a:cubicBezTo>
                      <a:pt x="2831" y="280416"/>
                      <a:pt x="-551" y="273405"/>
                      <a:pt x="74" y="266157"/>
                    </a:cubicBezTo>
                    <a:lnTo>
                      <a:pt x="74" y="223892"/>
                    </a:lnTo>
                    <a:cubicBezTo>
                      <a:pt x="843" y="207259"/>
                      <a:pt x="9620" y="192029"/>
                      <a:pt x="23626" y="183025"/>
                    </a:cubicBezTo>
                    <a:lnTo>
                      <a:pt x="334540" y="3531"/>
                    </a:lnTo>
                    <a:cubicBezTo>
                      <a:pt x="340511" y="-613"/>
                      <a:pt x="348273" y="-1149"/>
                      <a:pt x="354758" y="2133"/>
                    </a:cubicBezTo>
                    <a:cubicBezTo>
                      <a:pt x="360839" y="6089"/>
                      <a:pt x="364232" y="13084"/>
                      <a:pt x="363577" y="20308"/>
                    </a:cubicBezTo>
                    <a:lnTo>
                      <a:pt x="363577" y="62574"/>
                    </a:lnTo>
                    <a:cubicBezTo>
                      <a:pt x="362808" y="79207"/>
                      <a:pt x="354030" y="94437"/>
                      <a:pt x="340024" y="103441"/>
                    </a:cubicBezTo>
                    <a:lnTo>
                      <a:pt x="29111" y="282934"/>
                    </a:lnTo>
                    <a:cubicBezTo>
                      <a:pt x="25468" y="285133"/>
                      <a:pt x="21319" y="286356"/>
                      <a:pt x="17066" y="286483"/>
                    </a:cubicBezTo>
                    <a:close/>
                    <a:moveTo>
                      <a:pt x="339702" y="12888"/>
                    </a:moveTo>
                    <a:lnTo>
                      <a:pt x="28788" y="192381"/>
                    </a:lnTo>
                    <a:cubicBezTo>
                      <a:pt x="18144" y="199472"/>
                      <a:pt x="11421" y="211127"/>
                      <a:pt x="10613" y="223892"/>
                    </a:cubicBezTo>
                    <a:lnTo>
                      <a:pt x="10613" y="266157"/>
                    </a:lnTo>
                    <a:cubicBezTo>
                      <a:pt x="10613" y="270566"/>
                      <a:pt x="11796" y="273793"/>
                      <a:pt x="13947" y="274976"/>
                    </a:cubicBezTo>
                    <a:cubicBezTo>
                      <a:pt x="17099" y="276148"/>
                      <a:pt x="20632" y="275620"/>
                      <a:pt x="23303" y="273578"/>
                    </a:cubicBezTo>
                    <a:lnTo>
                      <a:pt x="334217" y="94084"/>
                    </a:lnTo>
                    <a:cubicBezTo>
                      <a:pt x="344886" y="87017"/>
                      <a:pt x="351617" y="75348"/>
                      <a:pt x="352392" y="62574"/>
                    </a:cubicBezTo>
                    <a:lnTo>
                      <a:pt x="352392" y="20308"/>
                    </a:lnTo>
                    <a:cubicBezTo>
                      <a:pt x="352392" y="15899"/>
                      <a:pt x="351209" y="12673"/>
                      <a:pt x="349058" y="11490"/>
                    </a:cubicBezTo>
                    <a:cubicBezTo>
                      <a:pt x="345906" y="10317"/>
                      <a:pt x="342373" y="10845"/>
                      <a:pt x="339702" y="1288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8" name="Google Shape;218;p1"/>
              <p:cNvSpPr/>
              <p:nvPr/>
            </p:nvSpPr>
            <p:spPr>
              <a:xfrm>
                <a:off x="3120837" y="3938716"/>
                <a:ext cx="13120" cy="33961"/>
              </a:xfrm>
              <a:custGeom>
                <a:avLst/>
                <a:gdLst/>
                <a:ahLst/>
                <a:cxnLst/>
                <a:rect l="l" t="t" r="r" b="b"/>
                <a:pathLst>
                  <a:path w="13120" h="33961" extrusionOk="0">
                    <a:moveTo>
                      <a:pt x="13121" y="3018"/>
                    </a:moveTo>
                    <a:lnTo>
                      <a:pt x="13121" y="23451"/>
                    </a:lnTo>
                    <a:cubicBezTo>
                      <a:pt x="12929" y="26407"/>
                      <a:pt x="11380" y="29107"/>
                      <a:pt x="8926" y="30764"/>
                    </a:cubicBezTo>
                    <a:lnTo>
                      <a:pt x="4194" y="33453"/>
                    </a:lnTo>
                    <a:cubicBezTo>
                      <a:pt x="1936" y="34744"/>
                      <a:pt x="0" y="33453"/>
                      <a:pt x="0" y="30980"/>
                    </a:cubicBezTo>
                    <a:lnTo>
                      <a:pt x="0" y="10546"/>
                    </a:lnTo>
                    <a:cubicBezTo>
                      <a:pt x="192" y="7591"/>
                      <a:pt x="1740" y="4890"/>
                      <a:pt x="4194" y="3233"/>
                    </a:cubicBezTo>
                    <a:lnTo>
                      <a:pt x="8926" y="544"/>
                    </a:lnTo>
                    <a:cubicBezTo>
                      <a:pt x="1161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19" name="Google Shape;219;p1"/>
              <p:cNvSpPr/>
              <p:nvPr/>
            </p:nvSpPr>
            <p:spPr>
              <a:xfrm>
                <a:off x="3100188" y="3950949"/>
                <a:ext cx="13013" cy="34098"/>
              </a:xfrm>
              <a:custGeom>
                <a:avLst/>
                <a:gdLst/>
                <a:ahLst/>
                <a:cxnLst/>
                <a:rect l="l" t="t" r="r" b="b"/>
                <a:pathLst>
                  <a:path w="13013" h="34098" extrusionOk="0">
                    <a:moveTo>
                      <a:pt x="13013" y="3152"/>
                    </a:moveTo>
                    <a:lnTo>
                      <a:pt x="13013" y="23586"/>
                    </a:lnTo>
                    <a:cubicBezTo>
                      <a:pt x="12863" y="26526"/>
                      <a:pt x="11352" y="29230"/>
                      <a:pt x="8926" y="30899"/>
                    </a:cubicBezTo>
                    <a:lnTo>
                      <a:pt x="4194" y="33587"/>
                    </a:lnTo>
                    <a:cubicBezTo>
                      <a:pt x="1828" y="34878"/>
                      <a:pt x="0" y="33587"/>
                      <a:pt x="0" y="31221"/>
                    </a:cubicBezTo>
                    <a:lnTo>
                      <a:pt x="0" y="10681"/>
                    </a:lnTo>
                    <a:cubicBezTo>
                      <a:pt x="122" y="7733"/>
                      <a:pt x="1691" y="5036"/>
                      <a:pt x="4194" y="3475"/>
                    </a:cubicBezTo>
                    <a:lnTo>
                      <a:pt x="8926" y="679"/>
                    </a:lnTo>
                    <a:cubicBezTo>
                      <a:pt x="11185" y="-827"/>
                      <a:pt x="13013" y="249"/>
                      <a:pt x="13013" y="3152"/>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0" name="Google Shape;220;p1"/>
              <p:cNvSpPr/>
              <p:nvPr/>
            </p:nvSpPr>
            <p:spPr>
              <a:xfrm>
                <a:off x="3079109" y="3962981"/>
                <a:ext cx="13013" cy="33789"/>
              </a:xfrm>
              <a:custGeom>
                <a:avLst/>
                <a:gdLst/>
                <a:ahLst/>
                <a:cxnLst/>
                <a:rect l="l" t="t" r="r" b="b"/>
                <a:pathLst>
                  <a:path w="13013" h="33789" extrusionOk="0">
                    <a:moveTo>
                      <a:pt x="13013" y="3058"/>
                    </a:moveTo>
                    <a:lnTo>
                      <a:pt x="13013" y="23384"/>
                    </a:lnTo>
                    <a:cubicBezTo>
                      <a:pt x="12838" y="26316"/>
                      <a:pt x="11282" y="28990"/>
                      <a:pt x="8819" y="30590"/>
                    </a:cubicBezTo>
                    <a:lnTo>
                      <a:pt x="4194" y="33279"/>
                    </a:lnTo>
                    <a:cubicBezTo>
                      <a:pt x="1828" y="34569"/>
                      <a:pt x="0" y="33279"/>
                      <a:pt x="0" y="30913"/>
                    </a:cubicBezTo>
                    <a:lnTo>
                      <a:pt x="0" y="10371"/>
                    </a:lnTo>
                    <a:cubicBezTo>
                      <a:pt x="122" y="7424"/>
                      <a:pt x="1691" y="4727"/>
                      <a:pt x="4194" y="3166"/>
                    </a:cubicBezTo>
                    <a:lnTo>
                      <a:pt x="8819" y="477"/>
                    </a:lnTo>
                    <a:cubicBezTo>
                      <a:pt x="11185" y="-706"/>
                      <a:pt x="13013" y="369"/>
                      <a:pt x="13013" y="305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1" name="Google Shape;221;p1"/>
              <p:cNvSpPr/>
              <p:nvPr/>
            </p:nvSpPr>
            <p:spPr>
              <a:xfrm>
                <a:off x="3057923" y="3975232"/>
                <a:ext cx="13120" cy="33952"/>
              </a:xfrm>
              <a:custGeom>
                <a:avLst/>
                <a:gdLst/>
                <a:ahLst/>
                <a:cxnLst/>
                <a:rect l="l" t="t" r="r" b="b"/>
                <a:pathLst>
                  <a:path w="13120" h="33952" extrusionOk="0">
                    <a:moveTo>
                      <a:pt x="13121" y="2960"/>
                    </a:moveTo>
                    <a:lnTo>
                      <a:pt x="13121" y="23501"/>
                    </a:lnTo>
                    <a:cubicBezTo>
                      <a:pt x="12946" y="26433"/>
                      <a:pt x="11389" y="29107"/>
                      <a:pt x="8926" y="30707"/>
                    </a:cubicBezTo>
                    <a:lnTo>
                      <a:pt x="4194" y="33395"/>
                    </a:lnTo>
                    <a:cubicBezTo>
                      <a:pt x="1936" y="34794"/>
                      <a:pt x="0" y="33395"/>
                      <a:pt x="0" y="31029"/>
                    </a:cubicBezTo>
                    <a:lnTo>
                      <a:pt x="0" y="10488"/>
                    </a:lnTo>
                    <a:cubicBezTo>
                      <a:pt x="175" y="7557"/>
                      <a:pt x="1731" y="4882"/>
                      <a:pt x="4194" y="3282"/>
                    </a:cubicBezTo>
                    <a:lnTo>
                      <a:pt x="8926" y="594"/>
                    </a:lnTo>
                    <a:cubicBezTo>
                      <a:pt x="11507" y="-804"/>
                      <a:pt x="13121" y="379"/>
                      <a:pt x="13121" y="296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2" name="Google Shape;222;p1"/>
              <p:cNvSpPr/>
              <p:nvPr/>
            </p:nvSpPr>
            <p:spPr>
              <a:xfrm>
                <a:off x="3036844" y="3987270"/>
                <a:ext cx="13120" cy="34066"/>
              </a:xfrm>
              <a:custGeom>
                <a:avLst/>
                <a:gdLst/>
                <a:ahLst/>
                <a:cxnLst/>
                <a:rect l="l" t="t" r="r" b="b"/>
                <a:pathLst>
                  <a:path w="13120" h="34066" extrusionOk="0">
                    <a:moveTo>
                      <a:pt x="13121" y="3074"/>
                    </a:moveTo>
                    <a:lnTo>
                      <a:pt x="13121" y="23616"/>
                    </a:lnTo>
                    <a:cubicBezTo>
                      <a:pt x="12946" y="26547"/>
                      <a:pt x="11389" y="29221"/>
                      <a:pt x="8926" y="30821"/>
                    </a:cubicBezTo>
                    <a:lnTo>
                      <a:pt x="4194" y="33510"/>
                    </a:lnTo>
                    <a:cubicBezTo>
                      <a:pt x="1936" y="34908"/>
                      <a:pt x="0" y="33510"/>
                      <a:pt x="0" y="31144"/>
                    </a:cubicBezTo>
                    <a:lnTo>
                      <a:pt x="0" y="10603"/>
                    </a:lnTo>
                    <a:cubicBezTo>
                      <a:pt x="192" y="7676"/>
                      <a:pt x="1744" y="5009"/>
                      <a:pt x="4194" y="3397"/>
                    </a:cubicBezTo>
                    <a:lnTo>
                      <a:pt x="8926" y="708"/>
                    </a:lnTo>
                    <a:cubicBezTo>
                      <a:pt x="11077" y="-905"/>
                      <a:pt x="13121" y="386"/>
                      <a:pt x="13121" y="307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3" name="Google Shape;223;p1"/>
              <p:cNvSpPr/>
              <p:nvPr/>
            </p:nvSpPr>
            <p:spPr>
              <a:xfrm>
                <a:off x="3015765" y="3999584"/>
                <a:ext cx="13013" cy="33963"/>
              </a:xfrm>
              <a:custGeom>
                <a:avLst/>
                <a:gdLst/>
                <a:ahLst/>
                <a:cxnLst/>
                <a:rect l="l" t="t" r="r" b="b"/>
                <a:pathLst>
                  <a:path w="13013" h="33963" extrusionOk="0">
                    <a:moveTo>
                      <a:pt x="13013" y="2913"/>
                    </a:moveTo>
                    <a:lnTo>
                      <a:pt x="13013" y="23454"/>
                    </a:lnTo>
                    <a:cubicBezTo>
                      <a:pt x="12891" y="26401"/>
                      <a:pt x="11322" y="29098"/>
                      <a:pt x="8819" y="30660"/>
                    </a:cubicBezTo>
                    <a:lnTo>
                      <a:pt x="4194" y="33456"/>
                    </a:lnTo>
                    <a:cubicBezTo>
                      <a:pt x="1828" y="34746"/>
                      <a:pt x="0" y="33456"/>
                      <a:pt x="0" y="30982"/>
                    </a:cubicBezTo>
                    <a:lnTo>
                      <a:pt x="0" y="10548"/>
                    </a:lnTo>
                    <a:cubicBezTo>
                      <a:pt x="141" y="7578"/>
                      <a:pt x="1702" y="4857"/>
                      <a:pt x="4194" y="3235"/>
                    </a:cubicBezTo>
                    <a:lnTo>
                      <a:pt x="8819" y="547"/>
                    </a:lnTo>
                    <a:cubicBezTo>
                      <a:pt x="11185" y="-744"/>
                      <a:pt x="13013" y="332"/>
                      <a:pt x="13013" y="291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4" name="Google Shape;224;p1"/>
              <p:cNvSpPr/>
              <p:nvPr/>
            </p:nvSpPr>
            <p:spPr>
              <a:xfrm>
                <a:off x="2994686" y="4011739"/>
                <a:ext cx="13012" cy="33961"/>
              </a:xfrm>
              <a:custGeom>
                <a:avLst/>
                <a:gdLst/>
                <a:ahLst/>
                <a:cxnLst/>
                <a:rect l="l" t="t" r="r" b="b"/>
                <a:pathLst>
                  <a:path w="13012" h="33961" extrusionOk="0">
                    <a:moveTo>
                      <a:pt x="13013" y="3018"/>
                    </a:moveTo>
                    <a:lnTo>
                      <a:pt x="13013" y="23451"/>
                    </a:lnTo>
                    <a:cubicBezTo>
                      <a:pt x="12872" y="26422"/>
                      <a:pt x="11311" y="29143"/>
                      <a:pt x="8819" y="30764"/>
                    </a:cubicBezTo>
                    <a:lnTo>
                      <a:pt x="4087" y="33453"/>
                    </a:lnTo>
                    <a:cubicBezTo>
                      <a:pt x="1828" y="34744"/>
                      <a:pt x="0" y="33453"/>
                      <a:pt x="0" y="30979"/>
                    </a:cubicBezTo>
                    <a:lnTo>
                      <a:pt x="0" y="10546"/>
                    </a:lnTo>
                    <a:cubicBezTo>
                      <a:pt x="150" y="7605"/>
                      <a:pt x="1661" y="4902"/>
                      <a:pt x="4087" y="3233"/>
                    </a:cubicBezTo>
                    <a:lnTo>
                      <a:pt x="8819" y="544"/>
                    </a:lnTo>
                    <a:cubicBezTo>
                      <a:pt x="11185" y="-746"/>
                      <a:pt x="13013" y="329"/>
                      <a:pt x="13013"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5" name="Google Shape;225;p1"/>
              <p:cNvSpPr/>
              <p:nvPr/>
            </p:nvSpPr>
            <p:spPr>
              <a:xfrm>
                <a:off x="2973500" y="4023892"/>
                <a:ext cx="13120" cy="33961"/>
              </a:xfrm>
              <a:custGeom>
                <a:avLst/>
                <a:gdLst/>
                <a:ahLst/>
                <a:cxnLst/>
                <a:rect l="l" t="t" r="r" b="b"/>
                <a:pathLst>
                  <a:path w="13120" h="33961" extrusionOk="0">
                    <a:moveTo>
                      <a:pt x="13121" y="3018"/>
                    </a:moveTo>
                    <a:lnTo>
                      <a:pt x="13121" y="23452"/>
                    </a:lnTo>
                    <a:cubicBezTo>
                      <a:pt x="12929" y="26407"/>
                      <a:pt x="11380" y="29107"/>
                      <a:pt x="8926" y="30765"/>
                    </a:cubicBezTo>
                    <a:lnTo>
                      <a:pt x="4194" y="33453"/>
                    </a:lnTo>
                    <a:cubicBezTo>
                      <a:pt x="1936" y="34744"/>
                      <a:pt x="0" y="33453"/>
                      <a:pt x="0" y="30980"/>
                    </a:cubicBezTo>
                    <a:lnTo>
                      <a:pt x="0" y="10546"/>
                    </a:lnTo>
                    <a:cubicBezTo>
                      <a:pt x="175" y="7614"/>
                      <a:pt x="1731" y="4940"/>
                      <a:pt x="4194" y="3340"/>
                    </a:cubicBezTo>
                    <a:lnTo>
                      <a:pt x="8926" y="544"/>
                    </a:lnTo>
                    <a:cubicBezTo>
                      <a:pt x="1118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6" name="Google Shape;226;p1"/>
              <p:cNvSpPr/>
              <p:nvPr/>
            </p:nvSpPr>
            <p:spPr>
              <a:xfrm>
                <a:off x="2952421" y="4036082"/>
                <a:ext cx="13013" cy="33925"/>
              </a:xfrm>
              <a:custGeom>
                <a:avLst/>
                <a:gdLst/>
                <a:ahLst/>
                <a:cxnLst/>
                <a:rect l="l" t="t" r="r" b="b"/>
                <a:pathLst>
                  <a:path w="13013" h="33925" extrusionOk="0">
                    <a:moveTo>
                      <a:pt x="13013" y="2980"/>
                    </a:moveTo>
                    <a:lnTo>
                      <a:pt x="13013" y="23521"/>
                    </a:lnTo>
                    <a:cubicBezTo>
                      <a:pt x="12838" y="26452"/>
                      <a:pt x="11282" y="29127"/>
                      <a:pt x="8819" y="30727"/>
                    </a:cubicBezTo>
                    <a:lnTo>
                      <a:pt x="4194" y="33415"/>
                    </a:lnTo>
                    <a:cubicBezTo>
                      <a:pt x="1828" y="34706"/>
                      <a:pt x="0" y="33415"/>
                      <a:pt x="0" y="31049"/>
                    </a:cubicBezTo>
                    <a:lnTo>
                      <a:pt x="0" y="10508"/>
                    </a:lnTo>
                    <a:cubicBezTo>
                      <a:pt x="122" y="7561"/>
                      <a:pt x="1691" y="4864"/>
                      <a:pt x="4194" y="3302"/>
                    </a:cubicBezTo>
                    <a:lnTo>
                      <a:pt x="8819" y="614"/>
                    </a:lnTo>
                    <a:cubicBezTo>
                      <a:pt x="11185" y="-784"/>
                      <a:pt x="13013" y="291"/>
                      <a:pt x="13013"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7" name="Google Shape;227;p1"/>
              <p:cNvSpPr/>
              <p:nvPr/>
            </p:nvSpPr>
            <p:spPr>
              <a:xfrm>
                <a:off x="2931342" y="4048108"/>
                <a:ext cx="13012" cy="33776"/>
              </a:xfrm>
              <a:custGeom>
                <a:avLst/>
                <a:gdLst/>
                <a:ahLst/>
                <a:cxnLst/>
                <a:rect l="l" t="t" r="r" b="b"/>
                <a:pathLst>
                  <a:path w="13012" h="33776" extrusionOk="0">
                    <a:moveTo>
                      <a:pt x="13013" y="2784"/>
                    </a:moveTo>
                    <a:lnTo>
                      <a:pt x="13013" y="23325"/>
                    </a:lnTo>
                    <a:cubicBezTo>
                      <a:pt x="12855" y="26262"/>
                      <a:pt x="11294" y="28943"/>
                      <a:pt x="8819" y="30531"/>
                    </a:cubicBezTo>
                    <a:lnTo>
                      <a:pt x="4087" y="33219"/>
                    </a:lnTo>
                    <a:cubicBezTo>
                      <a:pt x="1828" y="34617"/>
                      <a:pt x="0" y="33219"/>
                      <a:pt x="0" y="30853"/>
                    </a:cubicBezTo>
                    <a:lnTo>
                      <a:pt x="0" y="10312"/>
                    </a:lnTo>
                    <a:cubicBezTo>
                      <a:pt x="133" y="7395"/>
                      <a:pt x="1652" y="4718"/>
                      <a:pt x="4087" y="3107"/>
                    </a:cubicBezTo>
                    <a:lnTo>
                      <a:pt x="8819" y="418"/>
                    </a:lnTo>
                    <a:cubicBezTo>
                      <a:pt x="11185" y="-658"/>
                      <a:pt x="13013" y="418"/>
                      <a:pt x="13013" y="278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8" name="Google Shape;228;p1"/>
              <p:cNvSpPr/>
              <p:nvPr/>
            </p:nvSpPr>
            <p:spPr>
              <a:xfrm>
                <a:off x="2910156" y="4060388"/>
                <a:ext cx="13120" cy="33971"/>
              </a:xfrm>
              <a:custGeom>
                <a:avLst/>
                <a:gdLst/>
                <a:ahLst/>
                <a:cxnLst/>
                <a:rect l="l" t="t" r="r" b="b"/>
                <a:pathLst>
                  <a:path w="13120" h="33971" extrusionOk="0">
                    <a:moveTo>
                      <a:pt x="13121" y="2980"/>
                    </a:moveTo>
                    <a:lnTo>
                      <a:pt x="13121" y="23521"/>
                    </a:lnTo>
                    <a:cubicBezTo>
                      <a:pt x="12946" y="26452"/>
                      <a:pt x="11389" y="29127"/>
                      <a:pt x="8926" y="30727"/>
                    </a:cubicBezTo>
                    <a:lnTo>
                      <a:pt x="4194" y="33415"/>
                    </a:lnTo>
                    <a:cubicBezTo>
                      <a:pt x="1936" y="34813"/>
                      <a:pt x="0" y="33415"/>
                      <a:pt x="0" y="31049"/>
                    </a:cubicBezTo>
                    <a:lnTo>
                      <a:pt x="0" y="10508"/>
                    </a:lnTo>
                    <a:cubicBezTo>
                      <a:pt x="192" y="7581"/>
                      <a:pt x="1744" y="4914"/>
                      <a:pt x="4194" y="3302"/>
                    </a:cubicBezTo>
                    <a:lnTo>
                      <a:pt x="8926" y="614"/>
                    </a:lnTo>
                    <a:cubicBezTo>
                      <a:pt x="11185" y="-784"/>
                      <a:pt x="13121" y="291"/>
                      <a:pt x="13121" y="298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29" name="Google Shape;229;p1"/>
              <p:cNvSpPr/>
              <p:nvPr/>
            </p:nvSpPr>
            <p:spPr>
              <a:xfrm>
                <a:off x="2889077" y="4072882"/>
                <a:ext cx="13013" cy="33689"/>
              </a:xfrm>
              <a:custGeom>
                <a:avLst/>
                <a:gdLst/>
                <a:ahLst/>
                <a:cxnLst/>
                <a:rect l="l" t="t" r="r" b="b"/>
                <a:pathLst>
                  <a:path w="13013" h="33689" extrusionOk="0">
                    <a:moveTo>
                      <a:pt x="13013" y="2639"/>
                    </a:moveTo>
                    <a:lnTo>
                      <a:pt x="13013" y="23180"/>
                    </a:lnTo>
                    <a:cubicBezTo>
                      <a:pt x="12880" y="26097"/>
                      <a:pt x="11361" y="28774"/>
                      <a:pt x="8926" y="30386"/>
                    </a:cubicBezTo>
                    <a:lnTo>
                      <a:pt x="4194" y="33182"/>
                    </a:lnTo>
                    <a:cubicBezTo>
                      <a:pt x="1828" y="34472"/>
                      <a:pt x="0" y="33182"/>
                      <a:pt x="0" y="30708"/>
                    </a:cubicBezTo>
                    <a:lnTo>
                      <a:pt x="0" y="10274"/>
                    </a:lnTo>
                    <a:cubicBezTo>
                      <a:pt x="175" y="7343"/>
                      <a:pt x="1731" y="4669"/>
                      <a:pt x="4194" y="3069"/>
                    </a:cubicBezTo>
                    <a:lnTo>
                      <a:pt x="8926" y="380"/>
                    </a:lnTo>
                    <a:cubicBezTo>
                      <a:pt x="11185" y="-480"/>
                      <a:pt x="13013" y="57"/>
                      <a:pt x="13013" y="2639"/>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0" name="Google Shape;230;p1"/>
              <p:cNvSpPr/>
              <p:nvPr/>
            </p:nvSpPr>
            <p:spPr>
              <a:xfrm>
                <a:off x="2867998" y="4084762"/>
                <a:ext cx="13012" cy="33961"/>
              </a:xfrm>
              <a:custGeom>
                <a:avLst/>
                <a:gdLst/>
                <a:ahLst/>
                <a:cxnLst/>
                <a:rect l="l" t="t" r="r" b="b"/>
                <a:pathLst>
                  <a:path w="13012" h="33961" extrusionOk="0">
                    <a:moveTo>
                      <a:pt x="13013" y="3018"/>
                    </a:moveTo>
                    <a:lnTo>
                      <a:pt x="13013" y="23451"/>
                    </a:lnTo>
                    <a:cubicBezTo>
                      <a:pt x="12891" y="26399"/>
                      <a:pt x="11322" y="29096"/>
                      <a:pt x="8819" y="30657"/>
                    </a:cubicBezTo>
                    <a:lnTo>
                      <a:pt x="4194" y="33453"/>
                    </a:lnTo>
                    <a:cubicBezTo>
                      <a:pt x="1828" y="34744"/>
                      <a:pt x="0" y="33453"/>
                      <a:pt x="0" y="30980"/>
                    </a:cubicBezTo>
                    <a:lnTo>
                      <a:pt x="0" y="10546"/>
                    </a:lnTo>
                    <a:cubicBezTo>
                      <a:pt x="141" y="7576"/>
                      <a:pt x="1702" y="4855"/>
                      <a:pt x="4194" y="3233"/>
                    </a:cubicBezTo>
                    <a:lnTo>
                      <a:pt x="8819" y="544"/>
                    </a:lnTo>
                    <a:cubicBezTo>
                      <a:pt x="11185" y="-746"/>
                      <a:pt x="13013" y="329"/>
                      <a:pt x="13013" y="301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1" name="Google Shape;231;p1"/>
              <p:cNvSpPr/>
              <p:nvPr/>
            </p:nvSpPr>
            <p:spPr>
              <a:xfrm>
                <a:off x="2846811" y="4096915"/>
                <a:ext cx="13120" cy="33961"/>
              </a:xfrm>
              <a:custGeom>
                <a:avLst/>
                <a:gdLst/>
                <a:ahLst/>
                <a:cxnLst/>
                <a:rect l="l" t="t" r="r" b="b"/>
                <a:pathLst>
                  <a:path w="13120" h="33961" extrusionOk="0">
                    <a:moveTo>
                      <a:pt x="13121" y="3018"/>
                    </a:moveTo>
                    <a:lnTo>
                      <a:pt x="13121" y="23451"/>
                    </a:lnTo>
                    <a:cubicBezTo>
                      <a:pt x="12929" y="26407"/>
                      <a:pt x="11380" y="29107"/>
                      <a:pt x="8926" y="30764"/>
                    </a:cubicBezTo>
                    <a:lnTo>
                      <a:pt x="4194" y="33453"/>
                    </a:lnTo>
                    <a:cubicBezTo>
                      <a:pt x="1936" y="34744"/>
                      <a:pt x="0" y="33453"/>
                      <a:pt x="0" y="30980"/>
                    </a:cubicBezTo>
                    <a:lnTo>
                      <a:pt x="0" y="10546"/>
                    </a:lnTo>
                    <a:cubicBezTo>
                      <a:pt x="175" y="7615"/>
                      <a:pt x="1731" y="4941"/>
                      <a:pt x="4194" y="3341"/>
                    </a:cubicBezTo>
                    <a:lnTo>
                      <a:pt x="8926" y="544"/>
                    </a:lnTo>
                    <a:cubicBezTo>
                      <a:pt x="11185" y="-746"/>
                      <a:pt x="13121" y="329"/>
                      <a:pt x="13121" y="3018"/>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2" name="Google Shape;232;p1"/>
              <p:cNvSpPr/>
              <p:nvPr/>
            </p:nvSpPr>
            <p:spPr>
              <a:xfrm>
                <a:off x="2825732" y="4109068"/>
                <a:ext cx="13120" cy="33963"/>
              </a:xfrm>
              <a:custGeom>
                <a:avLst/>
                <a:gdLst/>
                <a:ahLst/>
                <a:cxnLst/>
                <a:rect l="l" t="t" r="r" b="b"/>
                <a:pathLst>
                  <a:path w="13120" h="33963" extrusionOk="0">
                    <a:moveTo>
                      <a:pt x="13121" y="3018"/>
                    </a:moveTo>
                    <a:lnTo>
                      <a:pt x="13121" y="23559"/>
                    </a:lnTo>
                    <a:cubicBezTo>
                      <a:pt x="12897" y="26476"/>
                      <a:pt x="11352" y="29130"/>
                      <a:pt x="8926" y="30765"/>
                    </a:cubicBezTo>
                    <a:lnTo>
                      <a:pt x="4194" y="33453"/>
                    </a:lnTo>
                    <a:cubicBezTo>
                      <a:pt x="1936" y="34744"/>
                      <a:pt x="0" y="33453"/>
                      <a:pt x="0" y="31087"/>
                    </a:cubicBezTo>
                    <a:lnTo>
                      <a:pt x="0" y="10546"/>
                    </a:lnTo>
                    <a:cubicBezTo>
                      <a:pt x="175" y="7615"/>
                      <a:pt x="1731" y="4941"/>
                      <a:pt x="4194" y="3341"/>
                    </a:cubicBezTo>
                    <a:lnTo>
                      <a:pt x="8926" y="544"/>
                    </a:lnTo>
                    <a:cubicBezTo>
                      <a:pt x="11185" y="-746"/>
                      <a:pt x="13121" y="329"/>
                      <a:pt x="13121" y="301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3" name="Google Shape;233;p1"/>
              <p:cNvSpPr/>
              <p:nvPr/>
            </p:nvSpPr>
            <p:spPr>
              <a:xfrm>
                <a:off x="2735442" y="4147046"/>
                <a:ext cx="36840" cy="46235"/>
              </a:xfrm>
              <a:custGeom>
                <a:avLst/>
                <a:gdLst/>
                <a:ahLst/>
                <a:cxnLst/>
                <a:rect l="l" t="t" r="r" b="b"/>
                <a:pathLst>
                  <a:path w="36840" h="46235" extrusionOk="0">
                    <a:moveTo>
                      <a:pt x="36840" y="6122"/>
                    </a:moveTo>
                    <a:lnTo>
                      <a:pt x="28129" y="1067"/>
                    </a:lnTo>
                    <a:lnTo>
                      <a:pt x="28129" y="1067"/>
                    </a:lnTo>
                    <a:cubicBezTo>
                      <a:pt x="24334" y="-702"/>
                      <a:pt x="19875" y="-247"/>
                      <a:pt x="16514" y="2250"/>
                    </a:cubicBezTo>
                    <a:cubicBezTo>
                      <a:pt x="6767" y="8603"/>
                      <a:pt x="651" y="19238"/>
                      <a:pt x="60" y="30857"/>
                    </a:cubicBezTo>
                    <a:cubicBezTo>
                      <a:pt x="-358" y="35024"/>
                      <a:pt x="1437" y="39105"/>
                      <a:pt x="4792" y="41612"/>
                    </a:cubicBezTo>
                    <a:lnTo>
                      <a:pt x="4792" y="41612"/>
                    </a:lnTo>
                    <a:lnTo>
                      <a:pt x="12858" y="46236"/>
                    </a:lnTo>
                    <a:lnTo>
                      <a:pt x="14363" y="43763"/>
                    </a:lnTo>
                    <a:cubicBezTo>
                      <a:pt x="16026" y="43403"/>
                      <a:pt x="17623" y="42786"/>
                      <a:pt x="19095" y="41934"/>
                    </a:cubicBezTo>
                    <a:cubicBezTo>
                      <a:pt x="28831" y="35556"/>
                      <a:pt x="34974" y="24946"/>
                      <a:pt x="35657" y="13327"/>
                    </a:cubicBezTo>
                    <a:cubicBezTo>
                      <a:pt x="35835" y="11899"/>
                      <a:pt x="35835" y="10454"/>
                      <a:pt x="35657" y="9025"/>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4" name="Google Shape;234;p1"/>
              <p:cNvSpPr/>
              <p:nvPr/>
            </p:nvSpPr>
            <p:spPr>
              <a:xfrm>
                <a:off x="2743783" y="4151863"/>
                <a:ext cx="33016" cy="42741"/>
              </a:xfrm>
              <a:custGeom>
                <a:avLst/>
                <a:gdLst/>
                <a:ahLst/>
                <a:cxnLst/>
                <a:rect l="l" t="t" r="r" b="b"/>
                <a:pathLst>
                  <a:path w="33016" h="42741" extrusionOk="0">
                    <a:moveTo>
                      <a:pt x="16454" y="2273"/>
                    </a:moveTo>
                    <a:cubicBezTo>
                      <a:pt x="6708" y="8626"/>
                      <a:pt x="591" y="19261"/>
                      <a:pt x="0" y="30880"/>
                    </a:cubicBezTo>
                    <a:cubicBezTo>
                      <a:pt x="0" y="41635"/>
                      <a:pt x="7313" y="45722"/>
                      <a:pt x="16454" y="40452"/>
                    </a:cubicBezTo>
                    <a:cubicBezTo>
                      <a:pt x="26233" y="34064"/>
                      <a:pt x="32383" y="23400"/>
                      <a:pt x="33016" y="11737"/>
                    </a:cubicBezTo>
                    <a:cubicBezTo>
                      <a:pt x="33016" y="1198"/>
                      <a:pt x="25596" y="-2997"/>
                      <a:pt x="16454" y="227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5" name="Google Shape;235;p1"/>
              <p:cNvSpPr/>
              <p:nvPr/>
            </p:nvSpPr>
            <p:spPr>
              <a:xfrm>
                <a:off x="2743783" y="4151863"/>
                <a:ext cx="33016" cy="42741"/>
              </a:xfrm>
              <a:custGeom>
                <a:avLst/>
                <a:gdLst/>
                <a:ahLst/>
                <a:cxnLst/>
                <a:rect l="l" t="t" r="r" b="b"/>
                <a:pathLst>
                  <a:path w="33016" h="42741" extrusionOk="0">
                    <a:moveTo>
                      <a:pt x="16454" y="2273"/>
                    </a:moveTo>
                    <a:cubicBezTo>
                      <a:pt x="6708" y="8626"/>
                      <a:pt x="591" y="19261"/>
                      <a:pt x="0" y="30880"/>
                    </a:cubicBezTo>
                    <a:cubicBezTo>
                      <a:pt x="0" y="41635"/>
                      <a:pt x="7313" y="45722"/>
                      <a:pt x="16454" y="40452"/>
                    </a:cubicBezTo>
                    <a:cubicBezTo>
                      <a:pt x="26233" y="34064"/>
                      <a:pt x="32383" y="23400"/>
                      <a:pt x="33016" y="11737"/>
                    </a:cubicBezTo>
                    <a:cubicBezTo>
                      <a:pt x="33016" y="1198"/>
                      <a:pt x="25596" y="-2997"/>
                      <a:pt x="16454" y="2273"/>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6" name="Google Shape;236;p1"/>
              <p:cNvSpPr/>
              <p:nvPr/>
            </p:nvSpPr>
            <p:spPr>
              <a:xfrm>
                <a:off x="2663592" y="4188485"/>
                <a:ext cx="36957" cy="46202"/>
              </a:xfrm>
              <a:custGeom>
                <a:avLst/>
                <a:gdLst/>
                <a:ahLst/>
                <a:cxnLst/>
                <a:rect l="l" t="t" r="r" b="b"/>
                <a:pathLst>
                  <a:path w="36957" h="46202" extrusionOk="0">
                    <a:moveTo>
                      <a:pt x="36958" y="6088"/>
                    </a:moveTo>
                    <a:lnTo>
                      <a:pt x="28247" y="1034"/>
                    </a:lnTo>
                    <a:lnTo>
                      <a:pt x="28247" y="1034"/>
                    </a:lnTo>
                    <a:cubicBezTo>
                      <a:pt x="24444" y="-688"/>
                      <a:pt x="20010" y="-236"/>
                      <a:pt x="16632" y="2217"/>
                    </a:cubicBezTo>
                    <a:cubicBezTo>
                      <a:pt x="6857" y="8558"/>
                      <a:pt x="702" y="19189"/>
                      <a:pt x="70" y="30824"/>
                    </a:cubicBezTo>
                    <a:cubicBezTo>
                      <a:pt x="-392" y="35022"/>
                      <a:pt x="1461" y="39140"/>
                      <a:pt x="4909" y="41578"/>
                    </a:cubicBezTo>
                    <a:lnTo>
                      <a:pt x="4909" y="41578"/>
                    </a:lnTo>
                    <a:lnTo>
                      <a:pt x="13083" y="46203"/>
                    </a:lnTo>
                    <a:lnTo>
                      <a:pt x="14481" y="43729"/>
                    </a:lnTo>
                    <a:cubicBezTo>
                      <a:pt x="16149" y="43388"/>
                      <a:pt x="17749" y="42770"/>
                      <a:pt x="19213" y="41900"/>
                    </a:cubicBezTo>
                    <a:cubicBezTo>
                      <a:pt x="28988" y="35559"/>
                      <a:pt x="35143" y="24928"/>
                      <a:pt x="35775" y="13293"/>
                    </a:cubicBezTo>
                    <a:cubicBezTo>
                      <a:pt x="35783" y="11878"/>
                      <a:pt x="35602" y="10467"/>
                      <a:pt x="35237" y="909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7" name="Google Shape;237;p1"/>
              <p:cNvSpPr/>
              <p:nvPr/>
            </p:nvSpPr>
            <p:spPr>
              <a:xfrm>
                <a:off x="2671943" y="4193478"/>
                <a:ext cx="33123" cy="42531"/>
              </a:xfrm>
              <a:custGeom>
                <a:avLst/>
                <a:gdLst/>
                <a:ahLst/>
                <a:cxnLst/>
                <a:rect l="l" t="t" r="r" b="b"/>
                <a:pathLst>
                  <a:path w="33123" h="42531" extrusionOk="0">
                    <a:moveTo>
                      <a:pt x="16562" y="2063"/>
                    </a:moveTo>
                    <a:cubicBezTo>
                      <a:pt x="6787" y="8404"/>
                      <a:pt x="632" y="19035"/>
                      <a:pt x="0" y="30670"/>
                    </a:cubicBezTo>
                    <a:cubicBezTo>
                      <a:pt x="0" y="41424"/>
                      <a:pt x="7420" y="45511"/>
                      <a:pt x="16562" y="40241"/>
                    </a:cubicBezTo>
                    <a:cubicBezTo>
                      <a:pt x="26337" y="33900"/>
                      <a:pt x="32492" y="23268"/>
                      <a:pt x="33124" y="11634"/>
                    </a:cubicBezTo>
                    <a:cubicBezTo>
                      <a:pt x="33124" y="1094"/>
                      <a:pt x="25703" y="-2777"/>
                      <a:pt x="16562" y="2063"/>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8" name="Google Shape;238;p1"/>
              <p:cNvSpPr/>
              <p:nvPr/>
            </p:nvSpPr>
            <p:spPr>
              <a:xfrm>
                <a:off x="2671943" y="4193478"/>
                <a:ext cx="33123" cy="42531"/>
              </a:xfrm>
              <a:custGeom>
                <a:avLst/>
                <a:gdLst/>
                <a:ahLst/>
                <a:cxnLst/>
                <a:rect l="l" t="t" r="r" b="b"/>
                <a:pathLst>
                  <a:path w="33123" h="42531" extrusionOk="0">
                    <a:moveTo>
                      <a:pt x="16562" y="2063"/>
                    </a:moveTo>
                    <a:cubicBezTo>
                      <a:pt x="6787" y="8404"/>
                      <a:pt x="632" y="19035"/>
                      <a:pt x="0" y="30670"/>
                    </a:cubicBezTo>
                    <a:cubicBezTo>
                      <a:pt x="0" y="41424"/>
                      <a:pt x="7420" y="45511"/>
                      <a:pt x="16562" y="40241"/>
                    </a:cubicBezTo>
                    <a:cubicBezTo>
                      <a:pt x="26337" y="33900"/>
                      <a:pt x="32492" y="23268"/>
                      <a:pt x="33124" y="11634"/>
                    </a:cubicBezTo>
                    <a:cubicBezTo>
                      <a:pt x="33124" y="1094"/>
                      <a:pt x="25703" y="-2777"/>
                      <a:pt x="16562" y="2063"/>
                    </a:cubicBezTo>
                    <a:close/>
                  </a:path>
                </a:pathLst>
              </a:custGeom>
              <a:solidFill>
                <a:srgbClr val="FAFAFA">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39" name="Google Shape;239;p1"/>
              <p:cNvSpPr/>
              <p:nvPr/>
            </p:nvSpPr>
            <p:spPr>
              <a:xfrm>
                <a:off x="2670707" y="2477394"/>
                <a:ext cx="491141" cy="465785"/>
              </a:xfrm>
              <a:custGeom>
                <a:avLst/>
                <a:gdLst/>
                <a:ahLst/>
                <a:cxnLst/>
                <a:rect l="l" t="t" r="r" b="b"/>
                <a:pathLst>
                  <a:path w="491141" h="465785" extrusionOk="0">
                    <a:moveTo>
                      <a:pt x="15109" y="465782"/>
                    </a:moveTo>
                    <a:cubicBezTo>
                      <a:pt x="12586" y="465839"/>
                      <a:pt x="10094" y="465207"/>
                      <a:pt x="7904" y="463953"/>
                    </a:cubicBezTo>
                    <a:cubicBezTo>
                      <a:pt x="2561" y="460392"/>
                      <a:pt x="-441" y="454223"/>
                      <a:pt x="53" y="447822"/>
                    </a:cubicBezTo>
                    <a:lnTo>
                      <a:pt x="53" y="295215"/>
                    </a:lnTo>
                    <a:cubicBezTo>
                      <a:pt x="740" y="280725"/>
                      <a:pt x="8393" y="267463"/>
                      <a:pt x="20594" y="259617"/>
                    </a:cubicBezTo>
                    <a:lnTo>
                      <a:pt x="465186" y="3337"/>
                    </a:lnTo>
                    <a:cubicBezTo>
                      <a:pt x="472253" y="-2089"/>
                      <a:pt x="482380" y="-758"/>
                      <a:pt x="487806" y="6309"/>
                    </a:cubicBezTo>
                    <a:cubicBezTo>
                      <a:pt x="490422" y="9717"/>
                      <a:pt x="491571" y="14028"/>
                      <a:pt x="490997" y="18285"/>
                    </a:cubicBezTo>
                    <a:lnTo>
                      <a:pt x="490997" y="170892"/>
                    </a:lnTo>
                    <a:cubicBezTo>
                      <a:pt x="490312" y="185354"/>
                      <a:pt x="482654" y="198584"/>
                      <a:pt x="470456" y="206382"/>
                    </a:cubicBezTo>
                    <a:lnTo>
                      <a:pt x="25864" y="463093"/>
                    </a:lnTo>
                    <a:cubicBezTo>
                      <a:pt x="22575" y="464914"/>
                      <a:pt x="18867" y="465841"/>
                      <a:pt x="15109" y="465782"/>
                    </a:cubicBezTo>
                    <a:close/>
                    <a:moveTo>
                      <a:pt x="475726" y="10327"/>
                    </a:moveTo>
                    <a:cubicBezTo>
                      <a:pt x="473849" y="10430"/>
                      <a:pt x="472032" y="11024"/>
                      <a:pt x="470456" y="12048"/>
                    </a:cubicBezTo>
                    <a:lnTo>
                      <a:pt x="25864" y="268758"/>
                    </a:lnTo>
                    <a:cubicBezTo>
                      <a:pt x="16899" y="274687"/>
                      <a:pt x="11243" y="284486"/>
                      <a:pt x="10592" y="295215"/>
                    </a:cubicBezTo>
                    <a:lnTo>
                      <a:pt x="10592" y="447822"/>
                    </a:lnTo>
                    <a:cubicBezTo>
                      <a:pt x="10260" y="450433"/>
                      <a:pt x="11224" y="453043"/>
                      <a:pt x="13173" y="454812"/>
                    </a:cubicBezTo>
                    <a:cubicBezTo>
                      <a:pt x="15704" y="455695"/>
                      <a:pt x="18510" y="455207"/>
                      <a:pt x="20594" y="453521"/>
                    </a:cubicBezTo>
                    <a:lnTo>
                      <a:pt x="465186" y="196918"/>
                    </a:lnTo>
                    <a:cubicBezTo>
                      <a:pt x="474094" y="191000"/>
                      <a:pt x="479708" y="181245"/>
                      <a:pt x="480350" y="170570"/>
                    </a:cubicBezTo>
                    <a:lnTo>
                      <a:pt x="480350" y="17855"/>
                    </a:lnTo>
                    <a:cubicBezTo>
                      <a:pt x="480733" y="15185"/>
                      <a:pt x="479718" y="12504"/>
                      <a:pt x="477661" y="10757"/>
                    </a:cubicBezTo>
                    <a:cubicBezTo>
                      <a:pt x="477064" y="10448"/>
                      <a:pt x="476397" y="10300"/>
                      <a:pt x="475726" y="10327"/>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0" name="Google Shape;240;p1"/>
              <p:cNvSpPr/>
              <p:nvPr/>
            </p:nvSpPr>
            <p:spPr>
              <a:xfrm>
                <a:off x="2710014" y="2540510"/>
                <a:ext cx="413189" cy="261797"/>
              </a:xfrm>
              <a:custGeom>
                <a:avLst/>
                <a:gdLst/>
                <a:ahLst/>
                <a:cxnLst/>
                <a:rect l="l" t="t" r="r" b="b"/>
                <a:pathLst>
                  <a:path w="413189" h="261797" extrusionOk="0">
                    <a:moveTo>
                      <a:pt x="413189" y="11631"/>
                    </a:moveTo>
                    <a:cubicBezTo>
                      <a:pt x="412310" y="23805"/>
                      <a:pt x="405679" y="34831"/>
                      <a:pt x="395337" y="41313"/>
                    </a:cubicBezTo>
                    <a:lnTo>
                      <a:pt x="17853" y="259200"/>
                    </a:lnTo>
                    <a:cubicBezTo>
                      <a:pt x="8066" y="264900"/>
                      <a:pt x="0" y="260921"/>
                      <a:pt x="0" y="250166"/>
                    </a:cubicBezTo>
                    <a:cubicBezTo>
                      <a:pt x="930" y="238008"/>
                      <a:pt x="7548" y="227004"/>
                      <a:pt x="17853" y="220484"/>
                    </a:cubicBezTo>
                    <a:lnTo>
                      <a:pt x="395337" y="2597"/>
                    </a:lnTo>
                    <a:cubicBezTo>
                      <a:pt x="404801" y="-3103"/>
                      <a:pt x="413189" y="876"/>
                      <a:pt x="413189" y="1163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1" name="Google Shape;241;p1"/>
              <p:cNvSpPr/>
              <p:nvPr/>
            </p:nvSpPr>
            <p:spPr>
              <a:xfrm>
                <a:off x="2710014" y="2618035"/>
                <a:ext cx="413189" cy="261898"/>
              </a:xfrm>
              <a:custGeom>
                <a:avLst/>
                <a:gdLst/>
                <a:ahLst/>
                <a:cxnLst/>
                <a:rect l="l" t="t" r="r" b="b"/>
                <a:pathLst>
                  <a:path w="413189" h="261898" extrusionOk="0">
                    <a:moveTo>
                      <a:pt x="413189" y="11646"/>
                    </a:moveTo>
                    <a:cubicBezTo>
                      <a:pt x="412343" y="23859"/>
                      <a:pt x="405708" y="34931"/>
                      <a:pt x="395337" y="41436"/>
                    </a:cubicBezTo>
                    <a:lnTo>
                      <a:pt x="17853" y="259323"/>
                    </a:lnTo>
                    <a:cubicBezTo>
                      <a:pt x="8066" y="265023"/>
                      <a:pt x="0" y="260936"/>
                      <a:pt x="0" y="250289"/>
                    </a:cubicBezTo>
                    <a:cubicBezTo>
                      <a:pt x="897" y="238092"/>
                      <a:pt x="7519" y="227041"/>
                      <a:pt x="17853" y="220499"/>
                    </a:cubicBezTo>
                    <a:lnTo>
                      <a:pt x="394906" y="2504"/>
                    </a:lnTo>
                    <a:cubicBezTo>
                      <a:pt x="404801" y="-3088"/>
                      <a:pt x="413189" y="999"/>
                      <a:pt x="413189" y="1164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2" name="Google Shape;242;p1"/>
              <p:cNvSpPr/>
              <p:nvPr/>
            </p:nvSpPr>
            <p:spPr>
              <a:xfrm>
                <a:off x="2944677" y="2618032"/>
                <a:ext cx="178111" cy="133712"/>
              </a:xfrm>
              <a:custGeom>
                <a:avLst/>
                <a:gdLst/>
                <a:ahLst/>
                <a:cxnLst/>
                <a:rect l="l" t="t" r="r" b="b"/>
                <a:pathLst>
                  <a:path w="178111" h="133712" extrusionOk="0">
                    <a:moveTo>
                      <a:pt x="160243" y="2507"/>
                    </a:moveTo>
                    <a:lnTo>
                      <a:pt x="0" y="94996"/>
                    </a:lnTo>
                    <a:lnTo>
                      <a:pt x="0" y="133713"/>
                    </a:lnTo>
                    <a:lnTo>
                      <a:pt x="160243" y="41331"/>
                    </a:lnTo>
                    <a:cubicBezTo>
                      <a:pt x="170614" y="34827"/>
                      <a:pt x="177249" y="23754"/>
                      <a:pt x="178095" y="11541"/>
                    </a:cubicBezTo>
                    <a:cubicBezTo>
                      <a:pt x="178525" y="1002"/>
                      <a:pt x="170137" y="-3085"/>
                      <a:pt x="160243" y="2507"/>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243" name="Google Shape;243;p1"/>
            <p:cNvSpPr/>
            <p:nvPr/>
          </p:nvSpPr>
          <p:spPr>
            <a:xfrm>
              <a:off x="2100124" y="3895639"/>
              <a:ext cx="36957" cy="46202"/>
            </a:xfrm>
            <a:custGeom>
              <a:avLst/>
              <a:gdLst/>
              <a:ahLst/>
              <a:cxnLst/>
              <a:rect l="l" t="t" r="r" b="b"/>
              <a:pathLst>
                <a:path w="36957" h="46202" extrusionOk="0">
                  <a:moveTo>
                    <a:pt x="0" y="6088"/>
                  </a:moveTo>
                  <a:lnTo>
                    <a:pt x="8711" y="1034"/>
                  </a:lnTo>
                  <a:lnTo>
                    <a:pt x="8711" y="1034"/>
                  </a:lnTo>
                  <a:cubicBezTo>
                    <a:pt x="12514" y="-688"/>
                    <a:pt x="16948" y="-236"/>
                    <a:pt x="20326" y="2217"/>
                  </a:cubicBezTo>
                  <a:cubicBezTo>
                    <a:pt x="30101" y="8558"/>
                    <a:pt x="36256" y="19189"/>
                    <a:pt x="36888" y="30824"/>
                  </a:cubicBezTo>
                  <a:cubicBezTo>
                    <a:pt x="37350" y="35022"/>
                    <a:pt x="35497" y="39140"/>
                    <a:pt x="32048" y="41578"/>
                  </a:cubicBezTo>
                  <a:lnTo>
                    <a:pt x="32049" y="41578"/>
                  </a:lnTo>
                  <a:lnTo>
                    <a:pt x="23875" y="46203"/>
                  </a:lnTo>
                  <a:lnTo>
                    <a:pt x="22477" y="43729"/>
                  </a:lnTo>
                  <a:cubicBezTo>
                    <a:pt x="20809" y="43388"/>
                    <a:pt x="19210" y="42770"/>
                    <a:pt x="17745" y="41901"/>
                  </a:cubicBezTo>
                  <a:cubicBezTo>
                    <a:pt x="8052" y="35512"/>
                    <a:pt x="1982" y="24888"/>
                    <a:pt x="1398" y="13294"/>
                  </a:cubicBezTo>
                  <a:cubicBezTo>
                    <a:pt x="1220" y="11865"/>
                    <a:pt x="1220" y="10420"/>
                    <a:pt x="1398" y="899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4" name="Google Shape;244;p1"/>
            <p:cNvSpPr/>
            <p:nvPr/>
          </p:nvSpPr>
          <p:spPr>
            <a:xfrm>
              <a:off x="2095714" y="3900422"/>
              <a:ext cx="33124" cy="42741"/>
            </a:xfrm>
            <a:custGeom>
              <a:avLst/>
              <a:gdLst/>
              <a:ahLst/>
              <a:cxnLst/>
              <a:rect l="l" t="t" r="r" b="b"/>
              <a:pathLst>
                <a:path w="33124" h="42741" extrusionOk="0">
                  <a:moveTo>
                    <a:pt x="16563" y="2273"/>
                  </a:moveTo>
                  <a:cubicBezTo>
                    <a:pt x="26338" y="8614"/>
                    <a:pt x="32493" y="19246"/>
                    <a:pt x="33125" y="30880"/>
                  </a:cubicBezTo>
                  <a:cubicBezTo>
                    <a:pt x="33125" y="41635"/>
                    <a:pt x="25704" y="45721"/>
                    <a:pt x="16563" y="40452"/>
                  </a:cubicBezTo>
                  <a:cubicBezTo>
                    <a:pt x="6772" y="34076"/>
                    <a:pt x="617" y="23405"/>
                    <a:pt x="1" y="11737"/>
                  </a:cubicBezTo>
                  <a:cubicBezTo>
                    <a:pt x="-106" y="1198"/>
                    <a:pt x="7314" y="-2997"/>
                    <a:pt x="16563" y="2273"/>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5" name="Google Shape;245;p1"/>
            <p:cNvSpPr/>
            <p:nvPr/>
          </p:nvSpPr>
          <p:spPr>
            <a:xfrm>
              <a:off x="2063021" y="3855726"/>
              <a:ext cx="105179" cy="126098"/>
            </a:xfrm>
            <a:custGeom>
              <a:avLst/>
              <a:gdLst/>
              <a:ahLst/>
              <a:cxnLst/>
              <a:rect l="l" t="t" r="r" b="b"/>
              <a:pathLst>
                <a:path w="105179" h="126098" extrusionOk="0">
                  <a:moveTo>
                    <a:pt x="19036" y="2552"/>
                  </a:moveTo>
                  <a:lnTo>
                    <a:pt x="86144" y="41161"/>
                  </a:lnTo>
                  <a:cubicBezTo>
                    <a:pt x="97395" y="48448"/>
                    <a:pt x="104473" y="60684"/>
                    <a:pt x="105179" y="74070"/>
                  </a:cubicBezTo>
                  <a:lnTo>
                    <a:pt x="105179" y="112571"/>
                  </a:lnTo>
                  <a:cubicBezTo>
                    <a:pt x="105179" y="124724"/>
                    <a:pt x="96683" y="129671"/>
                    <a:pt x="86144" y="123326"/>
                  </a:cubicBezTo>
                  <a:lnTo>
                    <a:pt x="19036" y="84825"/>
                  </a:lnTo>
                  <a:cubicBezTo>
                    <a:pt x="7794" y="77479"/>
                    <a:pt x="725" y="65217"/>
                    <a:pt x="0" y="51808"/>
                  </a:cubicBezTo>
                  <a:lnTo>
                    <a:pt x="0" y="13307"/>
                  </a:lnTo>
                  <a:cubicBezTo>
                    <a:pt x="0" y="1585"/>
                    <a:pt x="8496" y="-3470"/>
                    <a:pt x="19036" y="255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6" name="Google Shape;246;p1"/>
            <p:cNvSpPr/>
            <p:nvPr/>
          </p:nvSpPr>
          <p:spPr>
            <a:xfrm>
              <a:off x="2063021" y="3855726"/>
              <a:ext cx="105179" cy="126098"/>
            </a:xfrm>
            <a:custGeom>
              <a:avLst/>
              <a:gdLst/>
              <a:ahLst/>
              <a:cxnLst/>
              <a:rect l="l" t="t" r="r" b="b"/>
              <a:pathLst>
                <a:path w="105179" h="126098" extrusionOk="0">
                  <a:moveTo>
                    <a:pt x="19036" y="2552"/>
                  </a:moveTo>
                  <a:lnTo>
                    <a:pt x="86144" y="41161"/>
                  </a:lnTo>
                  <a:cubicBezTo>
                    <a:pt x="97395" y="48448"/>
                    <a:pt x="104473" y="60684"/>
                    <a:pt x="105179" y="74070"/>
                  </a:cubicBezTo>
                  <a:lnTo>
                    <a:pt x="105179" y="112571"/>
                  </a:lnTo>
                  <a:cubicBezTo>
                    <a:pt x="105179" y="124724"/>
                    <a:pt x="96683" y="129671"/>
                    <a:pt x="86144" y="123326"/>
                  </a:cubicBezTo>
                  <a:lnTo>
                    <a:pt x="19036" y="84825"/>
                  </a:lnTo>
                  <a:cubicBezTo>
                    <a:pt x="7794" y="77479"/>
                    <a:pt x="725" y="65217"/>
                    <a:pt x="0" y="51808"/>
                  </a:cubicBezTo>
                  <a:lnTo>
                    <a:pt x="0" y="13307"/>
                  </a:lnTo>
                  <a:cubicBezTo>
                    <a:pt x="0" y="1585"/>
                    <a:pt x="8496" y="-3470"/>
                    <a:pt x="19036" y="2552"/>
                  </a:cubicBez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7" name="Google Shape;247;p1"/>
            <p:cNvSpPr/>
            <p:nvPr/>
          </p:nvSpPr>
          <p:spPr>
            <a:xfrm>
              <a:off x="2100124" y="3895639"/>
              <a:ext cx="36957" cy="46202"/>
            </a:xfrm>
            <a:custGeom>
              <a:avLst/>
              <a:gdLst/>
              <a:ahLst/>
              <a:cxnLst/>
              <a:rect l="l" t="t" r="r" b="b"/>
              <a:pathLst>
                <a:path w="36957" h="46202" extrusionOk="0">
                  <a:moveTo>
                    <a:pt x="0" y="6088"/>
                  </a:moveTo>
                  <a:lnTo>
                    <a:pt x="8711" y="1034"/>
                  </a:lnTo>
                  <a:lnTo>
                    <a:pt x="8711" y="1034"/>
                  </a:lnTo>
                  <a:cubicBezTo>
                    <a:pt x="12514" y="-688"/>
                    <a:pt x="16948" y="-236"/>
                    <a:pt x="20326" y="2217"/>
                  </a:cubicBezTo>
                  <a:cubicBezTo>
                    <a:pt x="30101" y="8558"/>
                    <a:pt x="36256" y="19189"/>
                    <a:pt x="36888" y="30824"/>
                  </a:cubicBezTo>
                  <a:cubicBezTo>
                    <a:pt x="37350" y="35022"/>
                    <a:pt x="35497" y="39140"/>
                    <a:pt x="32048" y="41578"/>
                  </a:cubicBezTo>
                  <a:lnTo>
                    <a:pt x="32049" y="41578"/>
                  </a:lnTo>
                  <a:lnTo>
                    <a:pt x="23875" y="46203"/>
                  </a:lnTo>
                  <a:lnTo>
                    <a:pt x="22477" y="43729"/>
                  </a:lnTo>
                  <a:cubicBezTo>
                    <a:pt x="20809" y="43388"/>
                    <a:pt x="19210" y="42770"/>
                    <a:pt x="17745" y="41901"/>
                  </a:cubicBezTo>
                  <a:cubicBezTo>
                    <a:pt x="8052" y="35512"/>
                    <a:pt x="1982" y="24888"/>
                    <a:pt x="1398" y="13294"/>
                  </a:cubicBezTo>
                  <a:cubicBezTo>
                    <a:pt x="1220" y="11865"/>
                    <a:pt x="1220" y="10420"/>
                    <a:pt x="1398" y="899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8" name="Google Shape;248;p1"/>
            <p:cNvSpPr/>
            <p:nvPr/>
          </p:nvSpPr>
          <p:spPr>
            <a:xfrm>
              <a:off x="2095714" y="3900422"/>
              <a:ext cx="33124" cy="42741"/>
            </a:xfrm>
            <a:custGeom>
              <a:avLst/>
              <a:gdLst/>
              <a:ahLst/>
              <a:cxnLst/>
              <a:rect l="l" t="t" r="r" b="b"/>
              <a:pathLst>
                <a:path w="33124" h="42741" extrusionOk="0">
                  <a:moveTo>
                    <a:pt x="16563" y="2273"/>
                  </a:moveTo>
                  <a:cubicBezTo>
                    <a:pt x="26338" y="8614"/>
                    <a:pt x="32493" y="19246"/>
                    <a:pt x="33125" y="30880"/>
                  </a:cubicBezTo>
                  <a:cubicBezTo>
                    <a:pt x="33125" y="41635"/>
                    <a:pt x="25704" y="45721"/>
                    <a:pt x="16563" y="40452"/>
                  </a:cubicBezTo>
                  <a:cubicBezTo>
                    <a:pt x="6772" y="34076"/>
                    <a:pt x="617" y="23405"/>
                    <a:pt x="1" y="11737"/>
                  </a:cubicBezTo>
                  <a:cubicBezTo>
                    <a:pt x="-106" y="1198"/>
                    <a:pt x="7314" y="-2997"/>
                    <a:pt x="16563" y="2273"/>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49" name="Google Shape;249;p1"/>
            <p:cNvSpPr/>
            <p:nvPr/>
          </p:nvSpPr>
          <p:spPr>
            <a:xfrm>
              <a:off x="2211326" y="3922668"/>
              <a:ext cx="346941" cy="304843"/>
            </a:xfrm>
            <a:custGeom>
              <a:avLst/>
              <a:gdLst/>
              <a:ahLst/>
              <a:cxnLst/>
              <a:rect l="l" t="t" r="r" b="b"/>
              <a:pathLst>
                <a:path w="346941" h="304843" extrusionOk="0">
                  <a:moveTo>
                    <a:pt x="10755" y="1428"/>
                  </a:moveTo>
                  <a:lnTo>
                    <a:pt x="336187" y="189203"/>
                  </a:lnTo>
                  <a:cubicBezTo>
                    <a:pt x="342477" y="193187"/>
                    <a:pt x="346477" y="199946"/>
                    <a:pt x="346941" y="207378"/>
                  </a:cubicBezTo>
                  <a:lnTo>
                    <a:pt x="346941" y="297286"/>
                  </a:lnTo>
                  <a:cubicBezTo>
                    <a:pt x="346941" y="304061"/>
                    <a:pt x="342209" y="306750"/>
                    <a:pt x="336187" y="303416"/>
                  </a:cubicBezTo>
                  <a:lnTo>
                    <a:pt x="10755" y="115641"/>
                  </a:lnTo>
                  <a:cubicBezTo>
                    <a:pt x="4434" y="111635"/>
                    <a:pt x="431" y="104829"/>
                    <a:pt x="0" y="97358"/>
                  </a:cubicBezTo>
                  <a:lnTo>
                    <a:pt x="0" y="7558"/>
                  </a:lnTo>
                  <a:cubicBezTo>
                    <a:pt x="215" y="783"/>
                    <a:pt x="4947" y="-1906"/>
                    <a:pt x="10755" y="1428"/>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0" name="Google Shape;250;p1"/>
            <p:cNvSpPr/>
            <p:nvPr/>
          </p:nvSpPr>
          <p:spPr>
            <a:xfrm>
              <a:off x="2231330" y="3956891"/>
              <a:ext cx="307364" cy="190690"/>
            </a:xfrm>
            <a:custGeom>
              <a:avLst/>
              <a:gdLst/>
              <a:ahLst/>
              <a:cxnLst/>
              <a:rect l="l" t="t" r="r" b="b"/>
              <a:pathLst>
                <a:path w="307364" h="190690" extrusionOk="0">
                  <a:moveTo>
                    <a:pt x="0" y="6782"/>
                  </a:moveTo>
                  <a:cubicBezTo>
                    <a:pt x="562" y="14013"/>
                    <a:pt x="4563" y="20534"/>
                    <a:pt x="10755" y="24312"/>
                  </a:cubicBezTo>
                  <a:lnTo>
                    <a:pt x="296610" y="189178"/>
                  </a:lnTo>
                  <a:cubicBezTo>
                    <a:pt x="302417" y="192512"/>
                    <a:pt x="307364" y="190146"/>
                    <a:pt x="307364" y="183909"/>
                  </a:cubicBezTo>
                  <a:cubicBezTo>
                    <a:pt x="306802" y="176677"/>
                    <a:pt x="302802" y="170156"/>
                    <a:pt x="296610" y="166379"/>
                  </a:cubicBezTo>
                  <a:lnTo>
                    <a:pt x="10539" y="1512"/>
                  </a:lnTo>
                  <a:cubicBezTo>
                    <a:pt x="4732" y="-1822"/>
                    <a:pt x="0" y="544"/>
                    <a:pt x="0" y="678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1" name="Google Shape;251;p1"/>
            <p:cNvSpPr/>
            <p:nvPr/>
          </p:nvSpPr>
          <p:spPr>
            <a:xfrm>
              <a:off x="2231330" y="4002551"/>
              <a:ext cx="307364" cy="190734"/>
            </a:xfrm>
            <a:custGeom>
              <a:avLst/>
              <a:gdLst/>
              <a:ahLst/>
              <a:cxnLst/>
              <a:rect l="l" t="t" r="r" b="b"/>
              <a:pathLst>
                <a:path w="307364" h="190734" extrusionOk="0">
                  <a:moveTo>
                    <a:pt x="0" y="6829"/>
                  </a:moveTo>
                  <a:cubicBezTo>
                    <a:pt x="562" y="14061"/>
                    <a:pt x="4563" y="20582"/>
                    <a:pt x="10755" y="24359"/>
                  </a:cubicBezTo>
                  <a:lnTo>
                    <a:pt x="296610" y="189226"/>
                  </a:lnTo>
                  <a:cubicBezTo>
                    <a:pt x="302417" y="192560"/>
                    <a:pt x="307364" y="190194"/>
                    <a:pt x="307364" y="183849"/>
                  </a:cubicBezTo>
                  <a:cubicBezTo>
                    <a:pt x="306769" y="176657"/>
                    <a:pt x="302772" y="170182"/>
                    <a:pt x="296610" y="166427"/>
                  </a:cubicBezTo>
                  <a:lnTo>
                    <a:pt x="10755" y="1559"/>
                  </a:lnTo>
                  <a:cubicBezTo>
                    <a:pt x="4732" y="-1882"/>
                    <a:pt x="0" y="592"/>
                    <a:pt x="0" y="6829"/>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2" name="Google Shape;252;p1"/>
            <p:cNvSpPr/>
            <p:nvPr/>
          </p:nvSpPr>
          <p:spPr>
            <a:xfrm>
              <a:off x="2231114" y="4002551"/>
              <a:ext cx="168630" cy="115342"/>
            </a:xfrm>
            <a:custGeom>
              <a:avLst/>
              <a:gdLst/>
              <a:ahLst/>
              <a:cxnLst/>
              <a:rect l="l" t="t" r="r" b="b"/>
              <a:pathLst>
                <a:path w="168630" h="115342" extrusionOk="0">
                  <a:moveTo>
                    <a:pt x="10755" y="1559"/>
                  </a:moveTo>
                  <a:lnTo>
                    <a:pt x="168631" y="92543"/>
                  </a:lnTo>
                  <a:lnTo>
                    <a:pt x="168631" y="115343"/>
                  </a:lnTo>
                  <a:lnTo>
                    <a:pt x="10755" y="24359"/>
                  </a:lnTo>
                  <a:cubicBezTo>
                    <a:pt x="4563" y="20582"/>
                    <a:pt x="562" y="14060"/>
                    <a:pt x="0" y="6829"/>
                  </a:cubicBezTo>
                  <a:cubicBezTo>
                    <a:pt x="215" y="592"/>
                    <a:pt x="4947" y="-1882"/>
                    <a:pt x="10755" y="15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3" name="Google Shape;253;p1"/>
            <p:cNvSpPr/>
            <p:nvPr/>
          </p:nvSpPr>
          <p:spPr>
            <a:xfrm>
              <a:off x="2063021" y="3669314"/>
              <a:ext cx="105179" cy="126194"/>
            </a:xfrm>
            <a:custGeom>
              <a:avLst/>
              <a:gdLst/>
              <a:ahLst/>
              <a:cxnLst/>
              <a:rect l="l" t="t" r="r" b="b"/>
              <a:pathLst>
                <a:path w="105179" h="126194" extrusionOk="0">
                  <a:moveTo>
                    <a:pt x="19036" y="2588"/>
                  </a:moveTo>
                  <a:lnTo>
                    <a:pt x="86144" y="41090"/>
                  </a:lnTo>
                  <a:cubicBezTo>
                    <a:pt x="97385" y="48435"/>
                    <a:pt x="104455" y="60697"/>
                    <a:pt x="105179" y="74106"/>
                  </a:cubicBezTo>
                  <a:lnTo>
                    <a:pt x="105179" y="112715"/>
                  </a:lnTo>
                  <a:cubicBezTo>
                    <a:pt x="105179" y="124867"/>
                    <a:pt x="96683" y="129707"/>
                    <a:pt x="86144" y="123469"/>
                  </a:cubicBezTo>
                  <a:lnTo>
                    <a:pt x="19036" y="84861"/>
                  </a:lnTo>
                  <a:cubicBezTo>
                    <a:pt x="7785" y="77574"/>
                    <a:pt x="707" y="65337"/>
                    <a:pt x="0" y="51952"/>
                  </a:cubicBezTo>
                  <a:lnTo>
                    <a:pt x="0" y="13451"/>
                  </a:lnTo>
                  <a:cubicBezTo>
                    <a:pt x="0" y="1405"/>
                    <a:pt x="8496" y="-3434"/>
                    <a:pt x="19036" y="258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4" name="Google Shape;254;p1"/>
            <p:cNvSpPr/>
            <p:nvPr/>
          </p:nvSpPr>
          <p:spPr>
            <a:xfrm>
              <a:off x="2063021" y="3669314"/>
              <a:ext cx="105179" cy="126194"/>
            </a:xfrm>
            <a:custGeom>
              <a:avLst/>
              <a:gdLst/>
              <a:ahLst/>
              <a:cxnLst/>
              <a:rect l="l" t="t" r="r" b="b"/>
              <a:pathLst>
                <a:path w="105179" h="126194" extrusionOk="0">
                  <a:moveTo>
                    <a:pt x="19036" y="2588"/>
                  </a:moveTo>
                  <a:lnTo>
                    <a:pt x="86144" y="41090"/>
                  </a:lnTo>
                  <a:cubicBezTo>
                    <a:pt x="97385" y="48435"/>
                    <a:pt x="104455" y="60697"/>
                    <a:pt x="105179" y="74106"/>
                  </a:cubicBezTo>
                  <a:lnTo>
                    <a:pt x="105179" y="112715"/>
                  </a:lnTo>
                  <a:cubicBezTo>
                    <a:pt x="105179" y="124867"/>
                    <a:pt x="96683" y="129707"/>
                    <a:pt x="86144" y="123469"/>
                  </a:cubicBezTo>
                  <a:lnTo>
                    <a:pt x="19036" y="84861"/>
                  </a:lnTo>
                  <a:cubicBezTo>
                    <a:pt x="7785" y="77574"/>
                    <a:pt x="707" y="65337"/>
                    <a:pt x="0" y="51952"/>
                  </a:cubicBezTo>
                  <a:lnTo>
                    <a:pt x="0" y="13451"/>
                  </a:lnTo>
                  <a:cubicBezTo>
                    <a:pt x="0" y="1405"/>
                    <a:pt x="8496" y="-3434"/>
                    <a:pt x="19036" y="2588"/>
                  </a:cubicBez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5" name="Google Shape;255;p1"/>
            <p:cNvSpPr/>
            <p:nvPr/>
          </p:nvSpPr>
          <p:spPr>
            <a:xfrm>
              <a:off x="2100124" y="3709309"/>
              <a:ext cx="36964" cy="46370"/>
            </a:xfrm>
            <a:custGeom>
              <a:avLst/>
              <a:gdLst/>
              <a:ahLst/>
              <a:cxnLst/>
              <a:rect l="l" t="t" r="r" b="b"/>
              <a:pathLst>
                <a:path w="36964" h="46370" extrusionOk="0">
                  <a:moveTo>
                    <a:pt x="0" y="6041"/>
                  </a:moveTo>
                  <a:lnTo>
                    <a:pt x="8711" y="987"/>
                  </a:lnTo>
                  <a:lnTo>
                    <a:pt x="8711" y="987"/>
                  </a:lnTo>
                  <a:cubicBezTo>
                    <a:pt x="12525" y="-668"/>
                    <a:pt x="16925" y="-220"/>
                    <a:pt x="20326" y="2170"/>
                  </a:cubicBezTo>
                  <a:cubicBezTo>
                    <a:pt x="30104" y="8558"/>
                    <a:pt x="36255" y="19221"/>
                    <a:pt x="36888" y="30884"/>
                  </a:cubicBezTo>
                  <a:cubicBezTo>
                    <a:pt x="37374" y="35086"/>
                    <a:pt x="35516" y="39216"/>
                    <a:pt x="32048" y="41639"/>
                  </a:cubicBezTo>
                  <a:lnTo>
                    <a:pt x="32049" y="41639"/>
                  </a:lnTo>
                  <a:lnTo>
                    <a:pt x="23875" y="46371"/>
                  </a:lnTo>
                  <a:lnTo>
                    <a:pt x="22477" y="43898"/>
                  </a:lnTo>
                  <a:cubicBezTo>
                    <a:pt x="20809" y="43556"/>
                    <a:pt x="19210" y="42938"/>
                    <a:pt x="17745" y="42069"/>
                  </a:cubicBezTo>
                  <a:cubicBezTo>
                    <a:pt x="7967" y="35681"/>
                    <a:pt x="1816" y="25017"/>
                    <a:pt x="1183" y="13354"/>
                  </a:cubicBezTo>
                  <a:cubicBezTo>
                    <a:pt x="1012" y="11961"/>
                    <a:pt x="1012" y="10553"/>
                    <a:pt x="1183" y="916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6" name="Google Shape;256;p1"/>
            <p:cNvSpPr/>
            <p:nvPr/>
          </p:nvSpPr>
          <p:spPr>
            <a:xfrm>
              <a:off x="2095714" y="3713960"/>
              <a:ext cx="33124" cy="42742"/>
            </a:xfrm>
            <a:custGeom>
              <a:avLst/>
              <a:gdLst/>
              <a:ahLst/>
              <a:cxnLst/>
              <a:rect l="l" t="t" r="r" b="b"/>
              <a:pathLst>
                <a:path w="33124" h="42742" extrusionOk="0">
                  <a:moveTo>
                    <a:pt x="16563" y="2251"/>
                  </a:moveTo>
                  <a:cubicBezTo>
                    <a:pt x="26341" y="8639"/>
                    <a:pt x="32492" y="19303"/>
                    <a:pt x="33125" y="30966"/>
                  </a:cubicBezTo>
                  <a:cubicBezTo>
                    <a:pt x="33125" y="41720"/>
                    <a:pt x="25704" y="45699"/>
                    <a:pt x="16563" y="40429"/>
                  </a:cubicBezTo>
                  <a:cubicBezTo>
                    <a:pt x="6788" y="34088"/>
                    <a:pt x="633" y="23457"/>
                    <a:pt x="1" y="11822"/>
                  </a:cubicBezTo>
                  <a:cubicBezTo>
                    <a:pt x="-106" y="1283"/>
                    <a:pt x="7314" y="-3019"/>
                    <a:pt x="16563" y="2251"/>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7" name="Google Shape;257;p1"/>
            <p:cNvSpPr/>
            <p:nvPr/>
          </p:nvSpPr>
          <p:spPr>
            <a:xfrm>
              <a:off x="2063021" y="3484114"/>
              <a:ext cx="105179" cy="125926"/>
            </a:xfrm>
            <a:custGeom>
              <a:avLst/>
              <a:gdLst/>
              <a:ahLst/>
              <a:cxnLst/>
              <a:rect l="l" t="t" r="r" b="b"/>
              <a:pathLst>
                <a:path w="105179" h="125926" extrusionOk="0">
                  <a:moveTo>
                    <a:pt x="19036" y="2381"/>
                  </a:moveTo>
                  <a:lnTo>
                    <a:pt x="86144" y="40989"/>
                  </a:lnTo>
                  <a:cubicBezTo>
                    <a:pt x="97382" y="48288"/>
                    <a:pt x="104455" y="60517"/>
                    <a:pt x="105179" y="73898"/>
                  </a:cubicBezTo>
                  <a:lnTo>
                    <a:pt x="105179" y="112399"/>
                  </a:lnTo>
                  <a:cubicBezTo>
                    <a:pt x="105179" y="124552"/>
                    <a:pt x="96683" y="129499"/>
                    <a:pt x="86144" y="123154"/>
                  </a:cubicBezTo>
                  <a:lnTo>
                    <a:pt x="19036" y="84653"/>
                  </a:lnTo>
                  <a:cubicBezTo>
                    <a:pt x="7794" y="77307"/>
                    <a:pt x="725" y="65045"/>
                    <a:pt x="0" y="51636"/>
                  </a:cubicBezTo>
                  <a:lnTo>
                    <a:pt x="0" y="13243"/>
                  </a:lnTo>
                  <a:cubicBezTo>
                    <a:pt x="0" y="1305"/>
                    <a:pt x="8496" y="-3212"/>
                    <a:pt x="19036" y="23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8" name="Google Shape;258;p1"/>
            <p:cNvSpPr/>
            <p:nvPr/>
          </p:nvSpPr>
          <p:spPr>
            <a:xfrm>
              <a:off x="2063021" y="3484114"/>
              <a:ext cx="105179" cy="125926"/>
            </a:xfrm>
            <a:custGeom>
              <a:avLst/>
              <a:gdLst/>
              <a:ahLst/>
              <a:cxnLst/>
              <a:rect l="l" t="t" r="r" b="b"/>
              <a:pathLst>
                <a:path w="105179" h="125926" extrusionOk="0">
                  <a:moveTo>
                    <a:pt x="19036" y="2381"/>
                  </a:moveTo>
                  <a:lnTo>
                    <a:pt x="86144" y="40989"/>
                  </a:lnTo>
                  <a:cubicBezTo>
                    <a:pt x="97382" y="48288"/>
                    <a:pt x="104455" y="60517"/>
                    <a:pt x="105179" y="73898"/>
                  </a:cubicBezTo>
                  <a:lnTo>
                    <a:pt x="105179" y="112399"/>
                  </a:lnTo>
                  <a:cubicBezTo>
                    <a:pt x="105179" y="124552"/>
                    <a:pt x="96683" y="129499"/>
                    <a:pt x="86144" y="123154"/>
                  </a:cubicBezTo>
                  <a:lnTo>
                    <a:pt x="19036" y="84653"/>
                  </a:lnTo>
                  <a:cubicBezTo>
                    <a:pt x="7794" y="77307"/>
                    <a:pt x="725" y="65045"/>
                    <a:pt x="0" y="51636"/>
                  </a:cubicBezTo>
                  <a:lnTo>
                    <a:pt x="0" y="13243"/>
                  </a:lnTo>
                  <a:cubicBezTo>
                    <a:pt x="0" y="1305"/>
                    <a:pt x="8496" y="-3212"/>
                    <a:pt x="19036" y="2381"/>
                  </a:cubicBez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59" name="Google Shape;259;p1"/>
            <p:cNvSpPr/>
            <p:nvPr/>
          </p:nvSpPr>
          <p:spPr>
            <a:xfrm>
              <a:off x="2100124" y="3523854"/>
              <a:ext cx="36957" cy="46202"/>
            </a:xfrm>
            <a:custGeom>
              <a:avLst/>
              <a:gdLst/>
              <a:ahLst/>
              <a:cxnLst/>
              <a:rect l="l" t="t" r="r" b="b"/>
              <a:pathLst>
                <a:path w="36957" h="46202" extrusionOk="0">
                  <a:moveTo>
                    <a:pt x="0" y="6088"/>
                  </a:moveTo>
                  <a:lnTo>
                    <a:pt x="8711" y="1034"/>
                  </a:lnTo>
                  <a:lnTo>
                    <a:pt x="8711" y="1034"/>
                  </a:lnTo>
                  <a:cubicBezTo>
                    <a:pt x="12514" y="-688"/>
                    <a:pt x="16948" y="-236"/>
                    <a:pt x="20326" y="2217"/>
                  </a:cubicBezTo>
                  <a:cubicBezTo>
                    <a:pt x="30101" y="8558"/>
                    <a:pt x="36256" y="19189"/>
                    <a:pt x="36888" y="30824"/>
                  </a:cubicBezTo>
                  <a:cubicBezTo>
                    <a:pt x="37350" y="35022"/>
                    <a:pt x="35497" y="39140"/>
                    <a:pt x="32048" y="41578"/>
                  </a:cubicBezTo>
                  <a:lnTo>
                    <a:pt x="32049" y="41578"/>
                  </a:lnTo>
                  <a:lnTo>
                    <a:pt x="23875" y="46203"/>
                  </a:lnTo>
                  <a:lnTo>
                    <a:pt x="22477" y="43729"/>
                  </a:lnTo>
                  <a:cubicBezTo>
                    <a:pt x="20809" y="43388"/>
                    <a:pt x="19210" y="42770"/>
                    <a:pt x="17745" y="41901"/>
                  </a:cubicBezTo>
                  <a:cubicBezTo>
                    <a:pt x="7970" y="35560"/>
                    <a:pt x="1815" y="24928"/>
                    <a:pt x="1183" y="13294"/>
                  </a:cubicBezTo>
                  <a:cubicBezTo>
                    <a:pt x="998" y="11902"/>
                    <a:pt x="998" y="10492"/>
                    <a:pt x="1183" y="9100"/>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0" name="Google Shape;260;p1"/>
            <p:cNvSpPr/>
            <p:nvPr/>
          </p:nvSpPr>
          <p:spPr>
            <a:xfrm>
              <a:off x="2100124" y="3523854"/>
              <a:ext cx="36957" cy="46202"/>
            </a:xfrm>
            <a:custGeom>
              <a:avLst/>
              <a:gdLst/>
              <a:ahLst/>
              <a:cxnLst/>
              <a:rect l="l" t="t" r="r" b="b"/>
              <a:pathLst>
                <a:path w="36957" h="46202" extrusionOk="0">
                  <a:moveTo>
                    <a:pt x="0" y="6088"/>
                  </a:moveTo>
                  <a:lnTo>
                    <a:pt x="8711" y="1034"/>
                  </a:lnTo>
                  <a:lnTo>
                    <a:pt x="8711" y="1034"/>
                  </a:lnTo>
                  <a:cubicBezTo>
                    <a:pt x="12514" y="-688"/>
                    <a:pt x="16948" y="-236"/>
                    <a:pt x="20326" y="2217"/>
                  </a:cubicBezTo>
                  <a:cubicBezTo>
                    <a:pt x="30101" y="8558"/>
                    <a:pt x="36256" y="19189"/>
                    <a:pt x="36888" y="30824"/>
                  </a:cubicBezTo>
                  <a:cubicBezTo>
                    <a:pt x="37350" y="35022"/>
                    <a:pt x="35497" y="39140"/>
                    <a:pt x="32048" y="41578"/>
                  </a:cubicBezTo>
                  <a:lnTo>
                    <a:pt x="32049" y="41578"/>
                  </a:lnTo>
                  <a:lnTo>
                    <a:pt x="23875" y="46203"/>
                  </a:lnTo>
                  <a:lnTo>
                    <a:pt x="22477" y="43729"/>
                  </a:lnTo>
                  <a:cubicBezTo>
                    <a:pt x="20809" y="43388"/>
                    <a:pt x="19210" y="42770"/>
                    <a:pt x="17745" y="41901"/>
                  </a:cubicBezTo>
                  <a:cubicBezTo>
                    <a:pt x="7970" y="35560"/>
                    <a:pt x="1815" y="24928"/>
                    <a:pt x="1183" y="13294"/>
                  </a:cubicBezTo>
                  <a:cubicBezTo>
                    <a:pt x="998" y="11902"/>
                    <a:pt x="998" y="10492"/>
                    <a:pt x="1183" y="9100"/>
                  </a:cubicBez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1" name="Google Shape;261;p1"/>
            <p:cNvSpPr/>
            <p:nvPr/>
          </p:nvSpPr>
          <p:spPr>
            <a:xfrm>
              <a:off x="2095714" y="3528660"/>
              <a:ext cx="33124" cy="42719"/>
            </a:xfrm>
            <a:custGeom>
              <a:avLst/>
              <a:gdLst/>
              <a:ahLst/>
              <a:cxnLst/>
              <a:rect l="l" t="t" r="r" b="b"/>
              <a:pathLst>
                <a:path w="33124" h="42719" extrusionOk="0">
                  <a:moveTo>
                    <a:pt x="16563" y="2251"/>
                  </a:moveTo>
                  <a:cubicBezTo>
                    <a:pt x="26338" y="8592"/>
                    <a:pt x="32493" y="19224"/>
                    <a:pt x="33125" y="30858"/>
                  </a:cubicBezTo>
                  <a:cubicBezTo>
                    <a:pt x="33125" y="41613"/>
                    <a:pt x="25704" y="45699"/>
                    <a:pt x="16563" y="40430"/>
                  </a:cubicBezTo>
                  <a:cubicBezTo>
                    <a:pt x="6788" y="34088"/>
                    <a:pt x="633" y="23457"/>
                    <a:pt x="1" y="11823"/>
                  </a:cubicBezTo>
                  <a:cubicBezTo>
                    <a:pt x="-106" y="1283"/>
                    <a:pt x="7314" y="-3019"/>
                    <a:pt x="16563" y="225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2" name="Google Shape;262;p1"/>
            <p:cNvSpPr/>
            <p:nvPr/>
          </p:nvSpPr>
          <p:spPr>
            <a:xfrm>
              <a:off x="2211326" y="3550903"/>
              <a:ext cx="346941" cy="304824"/>
            </a:xfrm>
            <a:custGeom>
              <a:avLst/>
              <a:gdLst/>
              <a:ahLst/>
              <a:cxnLst/>
              <a:rect l="l" t="t" r="r" b="b"/>
              <a:pathLst>
                <a:path w="346941" h="304824" extrusionOk="0">
                  <a:moveTo>
                    <a:pt x="10755" y="1409"/>
                  </a:moveTo>
                  <a:lnTo>
                    <a:pt x="336187" y="189183"/>
                  </a:lnTo>
                  <a:cubicBezTo>
                    <a:pt x="342507" y="193190"/>
                    <a:pt x="346510" y="199995"/>
                    <a:pt x="346941" y="207466"/>
                  </a:cubicBezTo>
                  <a:lnTo>
                    <a:pt x="346941" y="297266"/>
                  </a:lnTo>
                  <a:cubicBezTo>
                    <a:pt x="346941" y="304042"/>
                    <a:pt x="342209" y="306730"/>
                    <a:pt x="336187" y="303396"/>
                  </a:cubicBezTo>
                  <a:lnTo>
                    <a:pt x="10755" y="115622"/>
                  </a:lnTo>
                  <a:cubicBezTo>
                    <a:pt x="4464" y="111638"/>
                    <a:pt x="465" y="104879"/>
                    <a:pt x="0" y="97447"/>
                  </a:cubicBezTo>
                  <a:lnTo>
                    <a:pt x="0" y="7539"/>
                  </a:lnTo>
                  <a:cubicBezTo>
                    <a:pt x="215" y="871"/>
                    <a:pt x="4947" y="-1925"/>
                    <a:pt x="10755" y="140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3" name="Google Shape;263;p1"/>
            <p:cNvSpPr/>
            <p:nvPr/>
          </p:nvSpPr>
          <p:spPr>
            <a:xfrm>
              <a:off x="2231330" y="3585110"/>
              <a:ext cx="307364" cy="190734"/>
            </a:xfrm>
            <a:custGeom>
              <a:avLst/>
              <a:gdLst/>
              <a:ahLst/>
              <a:cxnLst/>
              <a:rect l="l" t="t" r="r" b="b"/>
              <a:pathLst>
                <a:path w="307364" h="190734" extrusionOk="0">
                  <a:moveTo>
                    <a:pt x="0" y="6886"/>
                  </a:moveTo>
                  <a:cubicBezTo>
                    <a:pt x="595" y="14078"/>
                    <a:pt x="4592" y="20553"/>
                    <a:pt x="10755" y="24308"/>
                  </a:cubicBezTo>
                  <a:lnTo>
                    <a:pt x="296610" y="189175"/>
                  </a:lnTo>
                  <a:cubicBezTo>
                    <a:pt x="302417" y="192617"/>
                    <a:pt x="307364" y="190143"/>
                    <a:pt x="307364" y="183906"/>
                  </a:cubicBezTo>
                  <a:cubicBezTo>
                    <a:pt x="306802" y="176674"/>
                    <a:pt x="302802" y="170153"/>
                    <a:pt x="296610" y="166376"/>
                  </a:cubicBezTo>
                  <a:lnTo>
                    <a:pt x="10755" y="1509"/>
                  </a:lnTo>
                  <a:cubicBezTo>
                    <a:pt x="4732" y="-1825"/>
                    <a:pt x="0" y="541"/>
                    <a:pt x="0" y="6886"/>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4" name="Google Shape;264;p1"/>
            <p:cNvSpPr/>
            <p:nvPr/>
          </p:nvSpPr>
          <p:spPr>
            <a:xfrm>
              <a:off x="2231114" y="3630835"/>
              <a:ext cx="168630" cy="115273"/>
            </a:xfrm>
            <a:custGeom>
              <a:avLst/>
              <a:gdLst/>
              <a:ahLst/>
              <a:cxnLst/>
              <a:rect l="l" t="t" r="r" b="b"/>
              <a:pathLst>
                <a:path w="168630" h="115273" extrusionOk="0">
                  <a:moveTo>
                    <a:pt x="10755" y="1491"/>
                  </a:moveTo>
                  <a:lnTo>
                    <a:pt x="168631" y="92474"/>
                  </a:lnTo>
                  <a:lnTo>
                    <a:pt x="168631" y="115274"/>
                  </a:lnTo>
                  <a:lnTo>
                    <a:pt x="10755" y="24290"/>
                  </a:lnTo>
                  <a:cubicBezTo>
                    <a:pt x="4563" y="20513"/>
                    <a:pt x="562" y="13992"/>
                    <a:pt x="0" y="6760"/>
                  </a:cubicBezTo>
                  <a:cubicBezTo>
                    <a:pt x="215" y="630"/>
                    <a:pt x="4947" y="-1843"/>
                    <a:pt x="10755" y="1491"/>
                  </a:cubicBez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5" name="Google Shape;265;p1"/>
            <p:cNvSpPr/>
            <p:nvPr/>
          </p:nvSpPr>
          <p:spPr>
            <a:xfrm>
              <a:off x="2100124" y="3523854"/>
              <a:ext cx="36957" cy="46202"/>
            </a:xfrm>
            <a:custGeom>
              <a:avLst/>
              <a:gdLst/>
              <a:ahLst/>
              <a:cxnLst/>
              <a:rect l="l" t="t" r="r" b="b"/>
              <a:pathLst>
                <a:path w="36957" h="46202" extrusionOk="0">
                  <a:moveTo>
                    <a:pt x="0" y="6088"/>
                  </a:moveTo>
                  <a:lnTo>
                    <a:pt x="8711" y="1034"/>
                  </a:lnTo>
                  <a:lnTo>
                    <a:pt x="8711" y="1034"/>
                  </a:lnTo>
                  <a:cubicBezTo>
                    <a:pt x="12514" y="-688"/>
                    <a:pt x="16948" y="-236"/>
                    <a:pt x="20326" y="2217"/>
                  </a:cubicBezTo>
                  <a:cubicBezTo>
                    <a:pt x="30101" y="8558"/>
                    <a:pt x="36256" y="19189"/>
                    <a:pt x="36888" y="30824"/>
                  </a:cubicBezTo>
                  <a:cubicBezTo>
                    <a:pt x="37350" y="35022"/>
                    <a:pt x="35497" y="39140"/>
                    <a:pt x="32048" y="41578"/>
                  </a:cubicBezTo>
                  <a:lnTo>
                    <a:pt x="32049" y="41578"/>
                  </a:lnTo>
                  <a:lnTo>
                    <a:pt x="23875" y="46203"/>
                  </a:lnTo>
                  <a:lnTo>
                    <a:pt x="22477" y="43729"/>
                  </a:lnTo>
                  <a:cubicBezTo>
                    <a:pt x="20809" y="43388"/>
                    <a:pt x="19210" y="42770"/>
                    <a:pt x="17745" y="41901"/>
                  </a:cubicBezTo>
                  <a:cubicBezTo>
                    <a:pt x="7970" y="35560"/>
                    <a:pt x="1815" y="24928"/>
                    <a:pt x="1183" y="13294"/>
                  </a:cubicBezTo>
                  <a:cubicBezTo>
                    <a:pt x="998" y="11902"/>
                    <a:pt x="998" y="10492"/>
                    <a:pt x="1183" y="910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6" name="Google Shape;266;p1"/>
            <p:cNvSpPr/>
            <p:nvPr/>
          </p:nvSpPr>
          <p:spPr>
            <a:xfrm>
              <a:off x="2095714" y="3528660"/>
              <a:ext cx="33124" cy="42719"/>
            </a:xfrm>
            <a:custGeom>
              <a:avLst/>
              <a:gdLst/>
              <a:ahLst/>
              <a:cxnLst/>
              <a:rect l="l" t="t" r="r" b="b"/>
              <a:pathLst>
                <a:path w="33124" h="42719" extrusionOk="0">
                  <a:moveTo>
                    <a:pt x="16563" y="2251"/>
                  </a:moveTo>
                  <a:cubicBezTo>
                    <a:pt x="26338" y="8592"/>
                    <a:pt x="32493" y="19224"/>
                    <a:pt x="33125" y="30858"/>
                  </a:cubicBezTo>
                  <a:cubicBezTo>
                    <a:pt x="33125" y="41613"/>
                    <a:pt x="25704" y="45699"/>
                    <a:pt x="16563" y="40430"/>
                  </a:cubicBezTo>
                  <a:cubicBezTo>
                    <a:pt x="6788" y="34088"/>
                    <a:pt x="633" y="23457"/>
                    <a:pt x="1" y="11823"/>
                  </a:cubicBezTo>
                  <a:cubicBezTo>
                    <a:pt x="-106" y="1283"/>
                    <a:pt x="7314" y="-3019"/>
                    <a:pt x="16563" y="2251"/>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7" name="Google Shape;267;p1"/>
            <p:cNvSpPr/>
            <p:nvPr/>
          </p:nvSpPr>
          <p:spPr>
            <a:xfrm>
              <a:off x="2211326" y="3550903"/>
              <a:ext cx="346941" cy="304824"/>
            </a:xfrm>
            <a:custGeom>
              <a:avLst/>
              <a:gdLst/>
              <a:ahLst/>
              <a:cxnLst/>
              <a:rect l="l" t="t" r="r" b="b"/>
              <a:pathLst>
                <a:path w="346941" h="304824" extrusionOk="0">
                  <a:moveTo>
                    <a:pt x="10755" y="1409"/>
                  </a:moveTo>
                  <a:lnTo>
                    <a:pt x="336187" y="189183"/>
                  </a:lnTo>
                  <a:cubicBezTo>
                    <a:pt x="342507" y="193190"/>
                    <a:pt x="346510" y="199995"/>
                    <a:pt x="346941" y="207466"/>
                  </a:cubicBezTo>
                  <a:lnTo>
                    <a:pt x="346941" y="297266"/>
                  </a:lnTo>
                  <a:cubicBezTo>
                    <a:pt x="346941" y="304042"/>
                    <a:pt x="342209" y="306730"/>
                    <a:pt x="336187" y="303396"/>
                  </a:cubicBezTo>
                  <a:lnTo>
                    <a:pt x="10755" y="115622"/>
                  </a:lnTo>
                  <a:cubicBezTo>
                    <a:pt x="4464" y="111638"/>
                    <a:pt x="465" y="104879"/>
                    <a:pt x="0" y="97447"/>
                  </a:cubicBezTo>
                  <a:lnTo>
                    <a:pt x="0" y="7539"/>
                  </a:lnTo>
                  <a:cubicBezTo>
                    <a:pt x="215" y="871"/>
                    <a:pt x="4947" y="-1925"/>
                    <a:pt x="10755" y="1409"/>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8" name="Google Shape;268;p1"/>
            <p:cNvSpPr/>
            <p:nvPr/>
          </p:nvSpPr>
          <p:spPr>
            <a:xfrm>
              <a:off x="2231330" y="3585110"/>
              <a:ext cx="307364" cy="190734"/>
            </a:xfrm>
            <a:custGeom>
              <a:avLst/>
              <a:gdLst/>
              <a:ahLst/>
              <a:cxnLst/>
              <a:rect l="l" t="t" r="r" b="b"/>
              <a:pathLst>
                <a:path w="307364" h="190734" extrusionOk="0">
                  <a:moveTo>
                    <a:pt x="0" y="6886"/>
                  </a:moveTo>
                  <a:cubicBezTo>
                    <a:pt x="595" y="14078"/>
                    <a:pt x="4592" y="20553"/>
                    <a:pt x="10755" y="24308"/>
                  </a:cubicBezTo>
                  <a:lnTo>
                    <a:pt x="296610" y="189175"/>
                  </a:lnTo>
                  <a:cubicBezTo>
                    <a:pt x="302417" y="192617"/>
                    <a:pt x="307364" y="190143"/>
                    <a:pt x="307364" y="183906"/>
                  </a:cubicBezTo>
                  <a:cubicBezTo>
                    <a:pt x="306802" y="176674"/>
                    <a:pt x="302802" y="170153"/>
                    <a:pt x="296610" y="166376"/>
                  </a:cubicBezTo>
                  <a:lnTo>
                    <a:pt x="10755" y="1509"/>
                  </a:lnTo>
                  <a:cubicBezTo>
                    <a:pt x="4732" y="-1825"/>
                    <a:pt x="0" y="541"/>
                    <a:pt x="0" y="688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69" name="Google Shape;269;p1"/>
            <p:cNvSpPr/>
            <p:nvPr/>
          </p:nvSpPr>
          <p:spPr>
            <a:xfrm>
              <a:off x="2231330" y="3630835"/>
              <a:ext cx="307364" cy="190669"/>
            </a:xfrm>
            <a:custGeom>
              <a:avLst/>
              <a:gdLst/>
              <a:ahLst/>
              <a:cxnLst/>
              <a:rect l="l" t="t" r="r" b="b"/>
              <a:pathLst>
                <a:path w="307364" h="190669" extrusionOk="0">
                  <a:moveTo>
                    <a:pt x="0" y="6761"/>
                  </a:moveTo>
                  <a:cubicBezTo>
                    <a:pt x="562" y="13992"/>
                    <a:pt x="4563" y="20513"/>
                    <a:pt x="10755" y="24291"/>
                  </a:cubicBezTo>
                  <a:lnTo>
                    <a:pt x="296610" y="189157"/>
                  </a:lnTo>
                  <a:cubicBezTo>
                    <a:pt x="302417" y="192491"/>
                    <a:pt x="307364" y="190125"/>
                    <a:pt x="307364" y="183888"/>
                  </a:cubicBezTo>
                  <a:cubicBezTo>
                    <a:pt x="306802" y="176656"/>
                    <a:pt x="302802" y="170135"/>
                    <a:pt x="296610" y="166358"/>
                  </a:cubicBezTo>
                  <a:lnTo>
                    <a:pt x="10755" y="1491"/>
                  </a:lnTo>
                  <a:cubicBezTo>
                    <a:pt x="4732" y="-1843"/>
                    <a:pt x="0" y="630"/>
                    <a:pt x="0" y="6761"/>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70" name="Google Shape;270;p1"/>
            <p:cNvSpPr/>
            <p:nvPr/>
          </p:nvSpPr>
          <p:spPr>
            <a:xfrm>
              <a:off x="2231114" y="3630835"/>
              <a:ext cx="168630" cy="115273"/>
            </a:xfrm>
            <a:custGeom>
              <a:avLst/>
              <a:gdLst/>
              <a:ahLst/>
              <a:cxnLst/>
              <a:rect l="l" t="t" r="r" b="b"/>
              <a:pathLst>
                <a:path w="168630" h="115273" extrusionOk="0">
                  <a:moveTo>
                    <a:pt x="10755" y="1491"/>
                  </a:moveTo>
                  <a:lnTo>
                    <a:pt x="168631" y="92474"/>
                  </a:lnTo>
                  <a:lnTo>
                    <a:pt x="168631" y="115274"/>
                  </a:lnTo>
                  <a:lnTo>
                    <a:pt x="10755" y="24290"/>
                  </a:lnTo>
                  <a:cubicBezTo>
                    <a:pt x="4563" y="20513"/>
                    <a:pt x="562" y="13992"/>
                    <a:pt x="0" y="6760"/>
                  </a:cubicBezTo>
                  <a:cubicBezTo>
                    <a:pt x="215" y="630"/>
                    <a:pt x="4947" y="-1843"/>
                    <a:pt x="10755" y="149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71" name="Google Shape;271;p1"/>
            <p:cNvSpPr/>
            <p:nvPr/>
          </p:nvSpPr>
          <p:spPr>
            <a:xfrm>
              <a:off x="2211326" y="3736780"/>
              <a:ext cx="346941" cy="304786"/>
            </a:xfrm>
            <a:custGeom>
              <a:avLst/>
              <a:gdLst/>
              <a:ahLst/>
              <a:cxnLst/>
              <a:rect l="l" t="t" r="r" b="b"/>
              <a:pathLst>
                <a:path w="346941" h="304786" extrusionOk="0">
                  <a:moveTo>
                    <a:pt x="10755" y="1478"/>
                  </a:moveTo>
                  <a:lnTo>
                    <a:pt x="336187" y="189145"/>
                  </a:lnTo>
                  <a:cubicBezTo>
                    <a:pt x="342507" y="193151"/>
                    <a:pt x="346510" y="199957"/>
                    <a:pt x="346941" y="207428"/>
                  </a:cubicBezTo>
                  <a:lnTo>
                    <a:pt x="346941" y="297228"/>
                  </a:lnTo>
                  <a:cubicBezTo>
                    <a:pt x="346941" y="304003"/>
                    <a:pt x="342209" y="306692"/>
                    <a:pt x="336187" y="303358"/>
                  </a:cubicBezTo>
                  <a:lnTo>
                    <a:pt x="10755" y="115691"/>
                  </a:lnTo>
                  <a:cubicBezTo>
                    <a:pt x="4473" y="111647"/>
                    <a:pt x="482" y="104863"/>
                    <a:pt x="0" y="97408"/>
                  </a:cubicBezTo>
                  <a:lnTo>
                    <a:pt x="0" y="7501"/>
                  </a:lnTo>
                  <a:cubicBezTo>
                    <a:pt x="215" y="833"/>
                    <a:pt x="4947" y="-1963"/>
                    <a:pt x="10755" y="1478"/>
                  </a:cubicBez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72" name="Google Shape;272;p1"/>
            <p:cNvSpPr/>
            <p:nvPr/>
          </p:nvSpPr>
          <p:spPr>
            <a:xfrm>
              <a:off x="2231330" y="3770906"/>
              <a:ext cx="307364" cy="190834"/>
            </a:xfrm>
            <a:custGeom>
              <a:avLst/>
              <a:gdLst/>
              <a:ahLst/>
              <a:cxnLst/>
              <a:rect l="l" t="t" r="r" b="b"/>
              <a:pathLst>
                <a:path w="307364" h="190834" extrusionOk="0">
                  <a:moveTo>
                    <a:pt x="0" y="6929"/>
                  </a:moveTo>
                  <a:cubicBezTo>
                    <a:pt x="613" y="14143"/>
                    <a:pt x="4601" y="20643"/>
                    <a:pt x="10755" y="24459"/>
                  </a:cubicBezTo>
                  <a:lnTo>
                    <a:pt x="296610" y="189326"/>
                  </a:lnTo>
                  <a:cubicBezTo>
                    <a:pt x="302417" y="192660"/>
                    <a:pt x="307364" y="190294"/>
                    <a:pt x="307364" y="183949"/>
                  </a:cubicBezTo>
                  <a:cubicBezTo>
                    <a:pt x="306802" y="176717"/>
                    <a:pt x="302802" y="170196"/>
                    <a:pt x="296610" y="166419"/>
                  </a:cubicBezTo>
                  <a:lnTo>
                    <a:pt x="10755" y="1551"/>
                  </a:lnTo>
                  <a:cubicBezTo>
                    <a:pt x="4732" y="-1782"/>
                    <a:pt x="0" y="369"/>
                    <a:pt x="0" y="692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73" name="Google Shape;273;p1"/>
            <p:cNvSpPr/>
            <p:nvPr/>
          </p:nvSpPr>
          <p:spPr>
            <a:xfrm>
              <a:off x="2231330" y="3816655"/>
              <a:ext cx="307364" cy="190734"/>
            </a:xfrm>
            <a:custGeom>
              <a:avLst/>
              <a:gdLst/>
              <a:ahLst/>
              <a:cxnLst/>
              <a:rect l="l" t="t" r="r" b="b"/>
              <a:pathLst>
                <a:path w="307364" h="190734" extrusionOk="0">
                  <a:moveTo>
                    <a:pt x="0" y="6886"/>
                  </a:moveTo>
                  <a:cubicBezTo>
                    <a:pt x="595" y="14078"/>
                    <a:pt x="4592" y="20553"/>
                    <a:pt x="10755" y="24308"/>
                  </a:cubicBezTo>
                  <a:lnTo>
                    <a:pt x="296610" y="189175"/>
                  </a:lnTo>
                  <a:cubicBezTo>
                    <a:pt x="302417" y="192617"/>
                    <a:pt x="307364" y="190143"/>
                    <a:pt x="307364" y="183906"/>
                  </a:cubicBezTo>
                  <a:cubicBezTo>
                    <a:pt x="306802" y="176674"/>
                    <a:pt x="302802" y="170153"/>
                    <a:pt x="296610" y="166376"/>
                  </a:cubicBezTo>
                  <a:lnTo>
                    <a:pt x="10755" y="1509"/>
                  </a:lnTo>
                  <a:cubicBezTo>
                    <a:pt x="4732" y="-1825"/>
                    <a:pt x="0" y="541"/>
                    <a:pt x="0" y="688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274" name="Google Shape;274;p1"/>
            <p:cNvSpPr/>
            <p:nvPr/>
          </p:nvSpPr>
          <p:spPr>
            <a:xfrm>
              <a:off x="2231114" y="3816671"/>
              <a:ext cx="208207" cy="138721"/>
            </a:xfrm>
            <a:custGeom>
              <a:avLst/>
              <a:gdLst/>
              <a:ahLst/>
              <a:cxnLst/>
              <a:rect l="l" t="t" r="r" b="b"/>
              <a:pathLst>
                <a:path w="208207" h="138721" extrusionOk="0">
                  <a:moveTo>
                    <a:pt x="10755" y="1494"/>
                  </a:moveTo>
                  <a:lnTo>
                    <a:pt x="208208" y="115922"/>
                  </a:lnTo>
                  <a:lnTo>
                    <a:pt x="208208" y="138721"/>
                  </a:lnTo>
                  <a:lnTo>
                    <a:pt x="10755" y="24831"/>
                  </a:lnTo>
                  <a:cubicBezTo>
                    <a:pt x="4592" y="21075"/>
                    <a:pt x="595" y="14601"/>
                    <a:pt x="0" y="7409"/>
                  </a:cubicBezTo>
                  <a:cubicBezTo>
                    <a:pt x="215" y="526"/>
                    <a:pt x="4947" y="-1840"/>
                    <a:pt x="10755" y="149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570" name="Google Shape;570;p1"/>
          <p:cNvGrpSpPr/>
          <p:nvPr/>
        </p:nvGrpSpPr>
        <p:grpSpPr>
          <a:xfrm>
            <a:off x="810195" y="5650222"/>
            <a:ext cx="2200172" cy="826357"/>
            <a:chOff x="675161" y="4708517"/>
            <a:chExt cx="1833477" cy="688630"/>
          </a:xfrm>
        </p:grpSpPr>
        <p:sp>
          <p:nvSpPr>
            <p:cNvPr id="571" name="Google Shape;571;p1"/>
            <p:cNvSpPr/>
            <p:nvPr/>
          </p:nvSpPr>
          <p:spPr>
            <a:xfrm>
              <a:off x="675161" y="4708517"/>
              <a:ext cx="1833477" cy="688630"/>
            </a:xfrm>
            <a:custGeom>
              <a:avLst/>
              <a:gdLst/>
              <a:ahLst/>
              <a:cxnLst/>
              <a:rect l="l" t="t" r="r" b="b"/>
              <a:pathLst>
                <a:path w="1833477" h="688630" extrusionOk="0">
                  <a:moveTo>
                    <a:pt x="1627363" y="372337"/>
                  </a:moveTo>
                  <a:lnTo>
                    <a:pt x="1509064" y="304369"/>
                  </a:lnTo>
                  <a:cubicBezTo>
                    <a:pt x="1496421" y="297807"/>
                    <a:pt x="1481376" y="297807"/>
                    <a:pt x="1468734" y="304369"/>
                  </a:cubicBezTo>
                  <a:lnTo>
                    <a:pt x="825828" y="675938"/>
                  </a:lnTo>
                  <a:cubicBezTo>
                    <a:pt x="815659" y="680955"/>
                    <a:pt x="803734" y="680955"/>
                    <a:pt x="793565" y="675938"/>
                  </a:cubicBezTo>
                  <a:lnTo>
                    <a:pt x="14614" y="225968"/>
                  </a:lnTo>
                  <a:cubicBezTo>
                    <a:pt x="11172" y="223925"/>
                    <a:pt x="9236" y="221451"/>
                    <a:pt x="9236" y="219085"/>
                  </a:cubicBezTo>
                  <a:cubicBezTo>
                    <a:pt x="9236" y="216719"/>
                    <a:pt x="11172" y="214246"/>
                    <a:pt x="14614" y="212310"/>
                  </a:cubicBezTo>
                  <a:lnTo>
                    <a:pt x="370374" y="6898"/>
                  </a:lnTo>
                  <a:lnTo>
                    <a:pt x="370374" y="6898"/>
                  </a:lnTo>
                  <a:cubicBezTo>
                    <a:pt x="370374" y="6898"/>
                    <a:pt x="370374" y="6898"/>
                    <a:pt x="371019" y="6898"/>
                  </a:cubicBezTo>
                  <a:cubicBezTo>
                    <a:pt x="371200" y="6413"/>
                    <a:pt x="371200" y="5878"/>
                    <a:pt x="371019" y="5392"/>
                  </a:cubicBezTo>
                  <a:cubicBezTo>
                    <a:pt x="370903" y="3288"/>
                    <a:pt x="369782" y="1367"/>
                    <a:pt x="368008" y="230"/>
                  </a:cubicBezTo>
                  <a:cubicBezTo>
                    <a:pt x="367399" y="-77"/>
                    <a:pt x="366681" y="-77"/>
                    <a:pt x="366072" y="230"/>
                  </a:cubicBezTo>
                  <a:cubicBezTo>
                    <a:pt x="365863" y="156"/>
                    <a:pt x="365635" y="156"/>
                    <a:pt x="365427" y="230"/>
                  </a:cubicBezTo>
                  <a:lnTo>
                    <a:pt x="9559" y="205642"/>
                  </a:lnTo>
                  <a:cubicBezTo>
                    <a:pt x="1778" y="208739"/>
                    <a:pt x="-2018" y="217558"/>
                    <a:pt x="1079" y="225339"/>
                  </a:cubicBezTo>
                  <a:cubicBezTo>
                    <a:pt x="2621" y="229211"/>
                    <a:pt x="5687" y="232277"/>
                    <a:pt x="9559" y="233819"/>
                  </a:cubicBezTo>
                  <a:lnTo>
                    <a:pt x="788725" y="683681"/>
                  </a:lnTo>
                  <a:cubicBezTo>
                    <a:pt x="794977" y="687011"/>
                    <a:pt x="801968" y="688713"/>
                    <a:pt x="809051" y="688628"/>
                  </a:cubicBezTo>
                  <a:cubicBezTo>
                    <a:pt x="816066" y="688714"/>
                    <a:pt x="822987" y="687011"/>
                    <a:pt x="829162" y="683681"/>
                  </a:cubicBezTo>
                  <a:lnTo>
                    <a:pt x="1472498" y="312327"/>
                  </a:lnTo>
                  <a:cubicBezTo>
                    <a:pt x="1482643" y="307208"/>
                    <a:pt x="1494616" y="307208"/>
                    <a:pt x="1504762" y="312327"/>
                  </a:cubicBezTo>
                  <a:lnTo>
                    <a:pt x="1623061" y="380296"/>
                  </a:lnTo>
                  <a:cubicBezTo>
                    <a:pt x="1625081" y="381454"/>
                    <a:pt x="1627657" y="380756"/>
                    <a:pt x="1628815" y="378736"/>
                  </a:cubicBezTo>
                  <a:cubicBezTo>
                    <a:pt x="1629973" y="376717"/>
                    <a:pt x="1629275" y="374141"/>
                    <a:pt x="1627256" y="372983"/>
                  </a:cubicBezTo>
                  <a:close/>
                  <a:moveTo>
                    <a:pt x="1695332" y="333191"/>
                  </a:moveTo>
                  <a:lnTo>
                    <a:pt x="1509494" y="225645"/>
                  </a:lnTo>
                  <a:cubicBezTo>
                    <a:pt x="1496851" y="219083"/>
                    <a:pt x="1481806" y="219083"/>
                    <a:pt x="1469164" y="225645"/>
                  </a:cubicBezTo>
                  <a:lnTo>
                    <a:pt x="825828" y="597322"/>
                  </a:lnTo>
                  <a:cubicBezTo>
                    <a:pt x="815659" y="602340"/>
                    <a:pt x="803734" y="602340"/>
                    <a:pt x="793565" y="597322"/>
                  </a:cubicBezTo>
                  <a:lnTo>
                    <a:pt x="150551" y="225968"/>
                  </a:lnTo>
                  <a:cubicBezTo>
                    <a:pt x="147110" y="223925"/>
                    <a:pt x="145174" y="221451"/>
                    <a:pt x="145174" y="219085"/>
                  </a:cubicBezTo>
                  <a:cubicBezTo>
                    <a:pt x="145174" y="216719"/>
                    <a:pt x="147110" y="214246"/>
                    <a:pt x="150551" y="212310"/>
                  </a:cubicBezTo>
                  <a:lnTo>
                    <a:pt x="439418" y="46152"/>
                  </a:lnTo>
                  <a:lnTo>
                    <a:pt x="439418" y="46152"/>
                  </a:lnTo>
                  <a:cubicBezTo>
                    <a:pt x="439418" y="46152"/>
                    <a:pt x="440278" y="45292"/>
                    <a:pt x="440278" y="44324"/>
                  </a:cubicBezTo>
                  <a:cubicBezTo>
                    <a:pt x="440180" y="42214"/>
                    <a:pt x="439055" y="40286"/>
                    <a:pt x="437267" y="39162"/>
                  </a:cubicBezTo>
                  <a:cubicBezTo>
                    <a:pt x="436729" y="38875"/>
                    <a:pt x="436084" y="38875"/>
                    <a:pt x="435546" y="39162"/>
                  </a:cubicBezTo>
                  <a:cubicBezTo>
                    <a:pt x="435237" y="39242"/>
                    <a:pt x="434969" y="39433"/>
                    <a:pt x="434793" y="39699"/>
                  </a:cubicBezTo>
                  <a:lnTo>
                    <a:pt x="146572" y="204997"/>
                  </a:lnTo>
                  <a:cubicBezTo>
                    <a:pt x="141073" y="207622"/>
                    <a:pt x="137415" y="213006"/>
                    <a:pt x="137000" y="219085"/>
                  </a:cubicBezTo>
                  <a:cubicBezTo>
                    <a:pt x="137347" y="225188"/>
                    <a:pt x="141026" y="230603"/>
                    <a:pt x="146572" y="233173"/>
                  </a:cubicBezTo>
                  <a:lnTo>
                    <a:pt x="789800" y="604527"/>
                  </a:lnTo>
                  <a:cubicBezTo>
                    <a:pt x="796034" y="607907"/>
                    <a:pt x="803037" y="609612"/>
                    <a:pt x="810126" y="609474"/>
                  </a:cubicBezTo>
                  <a:cubicBezTo>
                    <a:pt x="817148" y="609614"/>
                    <a:pt x="824082" y="607908"/>
                    <a:pt x="830237" y="604527"/>
                  </a:cubicBezTo>
                  <a:lnTo>
                    <a:pt x="1473574" y="233173"/>
                  </a:lnTo>
                  <a:cubicBezTo>
                    <a:pt x="1483743" y="228156"/>
                    <a:pt x="1495668" y="228156"/>
                    <a:pt x="1505837" y="233173"/>
                  </a:cubicBezTo>
                  <a:lnTo>
                    <a:pt x="1691568" y="340719"/>
                  </a:lnTo>
                  <a:cubicBezTo>
                    <a:pt x="1693510" y="341869"/>
                    <a:pt x="1696017" y="341228"/>
                    <a:pt x="1697167" y="339286"/>
                  </a:cubicBezTo>
                  <a:cubicBezTo>
                    <a:pt x="1697202" y="339226"/>
                    <a:pt x="1697236" y="339166"/>
                    <a:pt x="1697268" y="339105"/>
                  </a:cubicBezTo>
                  <a:cubicBezTo>
                    <a:pt x="1698427" y="337169"/>
                    <a:pt x="1697797" y="334659"/>
                    <a:pt x="1695861" y="333500"/>
                  </a:cubicBezTo>
                  <a:cubicBezTo>
                    <a:pt x="1695658" y="333378"/>
                    <a:pt x="1695445" y="333275"/>
                    <a:pt x="1695224" y="333190"/>
                  </a:cubicBezTo>
                  <a:close/>
                  <a:moveTo>
                    <a:pt x="1831269" y="254682"/>
                  </a:moveTo>
                  <a:lnTo>
                    <a:pt x="1509494" y="68952"/>
                  </a:lnTo>
                  <a:cubicBezTo>
                    <a:pt x="1496825" y="62497"/>
                    <a:pt x="1481832" y="62497"/>
                    <a:pt x="1469164" y="68952"/>
                  </a:cubicBezTo>
                  <a:lnTo>
                    <a:pt x="825828" y="440413"/>
                  </a:lnTo>
                  <a:cubicBezTo>
                    <a:pt x="815659" y="445431"/>
                    <a:pt x="803734" y="445431"/>
                    <a:pt x="793565" y="440413"/>
                  </a:cubicBezTo>
                  <a:lnTo>
                    <a:pt x="422318" y="225968"/>
                  </a:lnTo>
                  <a:cubicBezTo>
                    <a:pt x="418877" y="223925"/>
                    <a:pt x="416941" y="221451"/>
                    <a:pt x="416941" y="219085"/>
                  </a:cubicBezTo>
                  <a:cubicBezTo>
                    <a:pt x="416941" y="216719"/>
                    <a:pt x="418877" y="214246"/>
                    <a:pt x="422318" y="212310"/>
                  </a:cubicBezTo>
                  <a:lnTo>
                    <a:pt x="574172" y="124660"/>
                  </a:lnTo>
                  <a:lnTo>
                    <a:pt x="574172" y="124660"/>
                  </a:lnTo>
                  <a:lnTo>
                    <a:pt x="574817" y="124660"/>
                  </a:lnTo>
                  <a:cubicBezTo>
                    <a:pt x="575006" y="124139"/>
                    <a:pt x="575006" y="123568"/>
                    <a:pt x="574817" y="123047"/>
                  </a:cubicBezTo>
                  <a:cubicBezTo>
                    <a:pt x="574721" y="120965"/>
                    <a:pt x="573591" y="119068"/>
                    <a:pt x="571806" y="117992"/>
                  </a:cubicBezTo>
                  <a:cubicBezTo>
                    <a:pt x="571231" y="117705"/>
                    <a:pt x="570553" y="117705"/>
                    <a:pt x="569978" y="117992"/>
                  </a:cubicBezTo>
                  <a:lnTo>
                    <a:pt x="417263" y="206072"/>
                  </a:lnTo>
                  <a:cubicBezTo>
                    <a:pt x="409483" y="209170"/>
                    <a:pt x="405686" y="217988"/>
                    <a:pt x="408784" y="225769"/>
                  </a:cubicBezTo>
                  <a:cubicBezTo>
                    <a:pt x="410325" y="229641"/>
                    <a:pt x="413392" y="232708"/>
                    <a:pt x="417263" y="234249"/>
                  </a:cubicBezTo>
                  <a:lnTo>
                    <a:pt x="788725" y="448694"/>
                  </a:lnTo>
                  <a:cubicBezTo>
                    <a:pt x="794966" y="452042"/>
                    <a:pt x="801971" y="453709"/>
                    <a:pt x="809051" y="453534"/>
                  </a:cubicBezTo>
                  <a:cubicBezTo>
                    <a:pt x="816063" y="453712"/>
                    <a:pt x="822998" y="452043"/>
                    <a:pt x="829162" y="448694"/>
                  </a:cubicBezTo>
                  <a:lnTo>
                    <a:pt x="1472498" y="77233"/>
                  </a:lnTo>
                  <a:cubicBezTo>
                    <a:pt x="1482667" y="72215"/>
                    <a:pt x="1494592" y="72215"/>
                    <a:pt x="1504762" y="77233"/>
                  </a:cubicBezTo>
                  <a:lnTo>
                    <a:pt x="1826430" y="263071"/>
                  </a:lnTo>
                  <a:cubicBezTo>
                    <a:pt x="1828372" y="264221"/>
                    <a:pt x="1830878" y="263580"/>
                    <a:pt x="1832029" y="261638"/>
                  </a:cubicBezTo>
                  <a:cubicBezTo>
                    <a:pt x="1832064" y="261579"/>
                    <a:pt x="1832098" y="261519"/>
                    <a:pt x="1832130" y="261458"/>
                  </a:cubicBezTo>
                  <a:cubicBezTo>
                    <a:pt x="1833831" y="259886"/>
                    <a:pt x="1833936" y="257232"/>
                    <a:pt x="1832364" y="255531"/>
                  </a:cubicBezTo>
                  <a:cubicBezTo>
                    <a:pt x="1832049" y="255189"/>
                    <a:pt x="1831679" y="254902"/>
                    <a:pt x="1831269" y="254682"/>
                  </a:cubicBezTo>
                  <a:close/>
                  <a:moveTo>
                    <a:pt x="1763301" y="293937"/>
                  </a:moveTo>
                  <a:lnTo>
                    <a:pt x="1509494" y="147460"/>
                  </a:lnTo>
                  <a:cubicBezTo>
                    <a:pt x="1496851" y="140898"/>
                    <a:pt x="1481806" y="140898"/>
                    <a:pt x="1469164" y="147460"/>
                  </a:cubicBezTo>
                  <a:lnTo>
                    <a:pt x="825828" y="518814"/>
                  </a:lnTo>
                  <a:cubicBezTo>
                    <a:pt x="815683" y="523933"/>
                    <a:pt x="803710" y="523933"/>
                    <a:pt x="793565" y="518814"/>
                  </a:cubicBezTo>
                  <a:lnTo>
                    <a:pt x="286381" y="225968"/>
                  </a:lnTo>
                  <a:cubicBezTo>
                    <a:pt x="283047" y="223925"/>
                    <a:pt x="281003" y="221451"/>
                    <a:pt x="281003" y="219085"/>
                  </a:cubicBezTo>
                  <a:cubicBezTo>
                    <a:pt x="281003" y="216719"/>
                    <a:pt x="283047" y="214246"/>
                    <a:pt x="286381" y="212310"/>
                  </a:cubicBezTo>
                  <a:lnTo>
                    <a:pt x="506849" y="85084"/>
                  </a:lnTo>
                  <a:lnTo>
                    <a:pt x="506849" y="85084"/>
                  </a:lnTo>
                  <a:cubicBezTo>
                    <a:pt x="507385" y="84589"/>
                    <a:pt x="507662" y="83874"/>
                    <a:pt x="507601" y="83148"/>
                  </a:cubicBezTo>
                  <a:cubicBezTo>
                    <a:pt x="507548" y="81081"/>
                    <a:pt x="506456" y="79181"/>
                    <a:pt x="504698" y="78093"/>
                  </a:cubicBezTo>
                  <a:cubicBezTo>
                    <a:pt x="504048" y="77799"/>
                    <a:pt x="503304" y="77799"/>
                    <a:pt x="502654" y="78093"/>
                  </a:cubicBezTo>
                  <a:lnTo>
                    <a:pt x="502654" y="78093"/>
                  </a:lnTo>
                  <a:lnTo>
                    <a:pt x="282186" y="205427"/>
                  </a:lnTo>
                  <a:cubicBezTo>
                    <a:pt x="274406" y="208360"/>
                    <a:pt x="270476" y="217046"/>
                    <a:pt x="273409" y="224827"/>
                  </a:cubicBezTo>
                  <a:cubicBezTo>
                    <a:pt x="274937" y="228878"/>
                    <a:pt x="278135" y="232076"/>
                    <a:pt x="282186" y="233604"/>
                  </a:cubicBezTo>
                  <a:lnTo>
                    <a:pt x="789478" y="526557"/>
                  </a:lnTo>
                  <a:cubicBezTo>
                    <a:pt x="795730" y="529888"/>
                    <a:pt x="802720" y="531589"/>
                    <a:pt x="809804" y="531504"/>
                  </a:cubicBezTo>
                  <a:cubicBezTo>
                    <a:pt x="816819" y="531590"/>
                    <a:pt x="823740" y="529887"/>
                    <a:pt x="829915" y="526557"/>
                  </a:cubicBezTo>
                  <a:lnTo>
                    <a:pt x="1473251" y="155096"/>
                  </a:lnTo>
                  <a:cubicBezTo>
                    <a:pt x="1483420" y="150078"/>
                    <a:pt x="1495345" y="150078"/>
                    <a:pt x="1505515" y="155096"/>
                  </a:cubicBezTo>
                  <a:lnTo>
                    <a:pt x="1759214" y="301572"/>
                  </a:lnTo>
                  <a:cubicBezTo>
                    <a:pt x="1761206" y="302715"/>
                    <a:pt x="1763746" y="302044"/>
                    <a:pt x="1764914" y="300067"/>
                  </a:cubicBezTo>
                  <a:cubicBezTo>
                    <a:pt x="1766244" y="298243"/>
                    <a:pt x="1765844" y="295687"/>
                    <a:pt x="1764021" y="294357"/>
                  </a:cubicBezTo>
                  <a:cubicBezTo>
                    <a:pt x="1763795" y="294192"/>
                    <a:pt x="1763554" y="294052"/>
                    <a:pt x="1763300" y="293936"/>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72" name="Google Shape;572;p1"/>
            <p:cNvSpPr/>
            <p:nvPr/>
          </p:nvSpPr>
          <p:spPr>
            <a:xfrm>
              <a:off x="675161" y="4708517"/>
              <a:ext cx="1833477" cy="688630"/>
            </a:xfrm>
            <a:custGeom>
              <a:avLst/>
              <a:gdLst/>
              <a:ahLst/>
              <a:cxnLst/>
              <a:rect l="l" t="t" r="r" b="b"/>
              <a:pathLst>
                <a:path w="1833477" h="688630" extrusionOk="0">
                  <a:moveTo>
                    <a:pt x="1627363" y="372337"/>
                  </a:moveTo>
                  <a:lnTo>
                    <a:pt x="1509064" y="304369"/>
                  </a:lnTo>
                  <a:cubicBezTo>
                    <a:pt x="1496421" y="297807"/>
                    <a:pt x="1481376" y="297807"/>
                    <a:pt x="1468734" y="304369"/>
                  </a:cubicBezTo>
                  <a:lnTo>
                    <a:pt x="825828" y="675938"/>
                  </a:lnTo>
                  <a:cubicBezTo>
                    <a:pt x="815659" y="680955"/>
                    <a:pt x="803734" y="680955"/>
                    <a:pt x="793565" y="675938"/>
                  </a:cubicBezTo>
                  <a:lnTo>
                    <a:pt x="14614" y="225968"/>
                  </a:lnTo>
                  <a:cubicBezTo>
                    <a:pt x="11172" y="223925"/>
                    <a:pt x="9236" y="221451"/>
                    <a:pt x="9236" y="219085"/>
                  </a:cubicBezTo>
                  <a:cubicBezTo>
                    <a:pt x="9236" y="216719"/>
                    <a:pt x="11172" y="214246"/>
                    <a:pt x="14614" y="212310"/>
                  </a:cubicBezTo>
                  <a:lnTo>
                    <a:pt x="370374" y="6898"/>
                  </a:lnTo>
                  <a:lnTo>
                    <a:pt x="370374" y="6898"/>
                  </a:lnTo>
                  <a:cubicBezTo>
                    <a:pt x="370374" y="6898"/>
                    <a:pt x="370374" y="6898"/>
                    <a:pt x="371019" y="6898"/>
                  </a:cubicBezTo>
                  <a:cubicBezTo>
                    <a:pt x="371200" y="6413"/>
                    <a:pt x="371200" y="5878"/>
                    <a:pt x="371019" y="5392"/>
                  </a:cubicBezTo>
                  <a:cubicBezTo>
                    <a:pt x="370903" y="3288"/>
                    <a:pt x="369782" y="1367"/>
                    <a:pt x="368008" y="230"/>
                  </a:cubicBezTo>
                  <a:cubicBezTo>
                    <a:pt x="367399" y="-77"/>
                    <a:pt x="366681" y="-77"/>
                    <a:pt x="366072" y="230"/>
                  </a:cubicBezTo>
                  <a:cubicBezTo>
                    <a:pt x="365863" y="156"/>
                    <a:pt x="365635" y="156"/>
                    <a:pt x="365427" y="230"/>
                  </a:cubicBezTo>
                  <a:lnTo>
                    <a:pt x="9559" y="205642"/>
                  </a:lnTo>
                  <a:cubicBezTo>
                    <a:pt x="1778" y="208739"/>
                    <a:pt x="-2018" y="217558"/>
                    <a:pt x="1079" y="225339"/>
                  </a:cubicBezTo>
                  <a:cubicBezTo>
                    <a:pt x="2621" y="229211"/>
                    <a:pt x="5687" y="232277"/>
                    <a:pt x="9559" y="233819"/>
                  </a:cubicBezTo>
                  <a:lnTo>
                    <a:pt x="788725" y="683681"/>
                  </a:lnTo>
                  <a:cubicBezTo>
                    <a:pt x="794977" y="687011"/>
                    <a:pt x="801968" y="688713"/>
                    <a:pt x="809051" y="688628"/>
                  </a:cubicBezTo>
                  <a:cubicBezTo>
                    <a:pt x="816066" y="688714"/>
                    <a:pt x="822987" y="687011"/>
                    <a:pt x="829162" y="683681"/>
                  </a:cubicBezTo>
                  <a:lnTo>
                    <a:pt x="1472498" y="312327"/>
                  </a:lnTo>
                  <a:cubicBezTo>
                    <a:pt x="1482643" y="307208"/>
                    <a:pt x="1494616" y="307208"/>
                    <a:pt x="1504762" y="312327"/>
                  </a:cubicBezTo>
                  <a:lnTo>
                    <a:pt x="1623061" y="380296"/>
                  </a:lnTo>
                  <a:cubicBezTo>
                    <a:pt x="1625081" y="381454"/>
                    <a:pt x="1627657" y="380756"/>
                    <a:pt x="1628815" y="378736"/>
                  </a:cubicBezTo>
                  <a:cubicBezTo>
                    <a:pt x="1629973" y="376717"/>
                    <a:pt x="1629275" y="374141"/>
                    <a:pt x="1627256" y="372983"/>
                  </a:cubicBezTo>
                  <a:close/>
                  <a:moveTo>
                    <a:pt x="1695332" y="333191"/>
                  </a:moveTo>
                  <a:lnTo>
                    <a:pt x="1509494" y="225645"/>
                  </a:lnTo>
                  <a:cubicBezTo>
                    <a:pt x="1496851" y="219083"/>
                    <a:pt x="1481806" y="219083"/>
                    <a:pt x="1469164" y="225645"/>
                  </a:cubicBezTo>
                  <a:lnTo>
                    <a:pt x="825828" y="597322"/>
                  </a:lnTo>
                  <a:cubicBezTo>
                    <a:pt x="815659" y="602340"/>
                    <a:pt x="803734" y="602340"/>
                    <a:pt x="793565" y="597322"/>
                  </a:cubicBezTo>
                  <a:lnTo>
                    <a:pt x="150551" y="225968"/>
                  </a:lnTo>
                  <a:cubicBezTo>
                    <a:pt x="147110" y="223925"/>
                    <a:pt x="145174" y="221451"/>
                    <a:pt x="145174" y="219085"/>
                  </a:cubicBezTo>
                  <a:cubicBezTo>
                    <a:pt x="145174" y="216719"/>
                    <a:pt x="147110" y="214246"/>
                    <a:pt x="150551" y="212310"/>
                  </a:cubicBezTo>
                  <a:lnTo>
                    <a:pt x="439418" y="46152"/>
                  </a:lnTo>
                  <a:lnTo>
                    <a:pt x="439418" y="46152"/>
                  </a:lnTo>
                  <a:cubicBezTo>
                    <a:pt x="439418" y="46152"/>
                    <a:pt x="440278" y="45292"/>
                    <a:pt x="440278" y="44324"/>
                  </a:cubicBezTo>
                  <a:cubicBezTo>
                    <a:pt x="440180" y="42214"/>
                    <a:pt x="439055" y="40286"/>
                    <a:pt x="437267" y="39162"/>
                  </a:cubicBezTo>
                  <a:cubicBezTo>
                    <a:pt x="436729" y="38875"/>
                    <a:pt x="436084" y="38875"/>
                    <a:pt x="435546" y="39162"/>
                  </a:cubicBezTo>
                  <a:cubicBezTo>
                    <a:pt x="435237" y="39242"/>
                    <a:pt x="434969" y="39433"/>
                    <a:pt x="434793" y="39699"/>
                  </a:cubicBezTo>
                  <a:lnTo>
                    <a:pt x="146572" y="204997"/>
                  </a:lnTo>
                  <a:cubicBezTo>
                    <a:pt x="141073" y="207622"/>
                    <a:pt x="137415" y="213006"/>
                    <a:pt x="137000" y="219085"/>
                  </a:cubicBezTo>
                  <a:cubicBezTo>
                    <a:pt x="137347" y="225188"/>
                    <a:pt x="141026" y="230603"/>
                    <a:pt x="146572" y="233173"/>
                  </a:cubicBezTo>
                  <a:lnTo>
                    <a:pt x="789800" y="604527"/>
                  </a:lnTo>
                  <a:cubicBezTo>
                    <a:pt x="796034" y="607907"/>
                    <a:pt x="803037" y="609612"/>
                    <a:pt x="810126" y="609474"/>
                  </a:cubicBezTo>
                  <a:cubicBezTo>
                    <a:pt x="817148" y="609614"/>
                    <a:pt x="824082" y="607908"/>
                    <a:pt x="830237" y="604527"/>
                  </a:cubicBezTo>
                  <a:lnTo>
                    <a:pt x="1473574" y="233173"/>
                  </a:lnTo>
                  <a:cubicBezTo>
                    <a:pt x="1483743" y="228156"/>
                    <a:pt x="1495668" y="228156"/>
                    <a:pt x="1505837" y="233173"/>
                  </a:cubicBezTo>
                  <a:lnTo>
                    <a:pt x="1691568" y="340719"/>
                  </a:lnTo>
                  <a:cubicBezTo>
                    <a:pt x="1693510" y="341869"/>
                    <a:pt x="1696017" y="341228"/>
                    <a:pt x="1697167" y="339286"/>
                  </a:cubicBezTo>
                  <a:cubicBezTo>
                    <a:pt x="1697202" y="339226"/>
                    <a:pt x="1697236" y="339166"/>
                    <a:pt x="1697268" y="339105"/>
                  </a:cubicBezTo>
                  <a:cubicBezTo>
                    <a:pt x="1698427" y="337169"/>
                    <a:pt x="1697797" y="334659"/>
                    <a:pt x="1695861" y="333500"/>
                  </a:cubicBezTo>
                  <a:cubicBezTo>
                    <a:pt x="1695658" y="333378"/>
                    <a:pt x="1695445" y="333275"/>
                    <a:pt x="1695224" y="333190"/>
                  </a:cubicBezTo>
                  <a:close/>
                  <a:moveTo>
                    <a:pt x="1763301" y="293937"/>
                  </a:moveTo>
                  <a:lnTo>
                    <a:pt x="1509494" y="147460"/>
                  </a:lnTo>
                  <a:cubicBezTo>
                    <a:pt x="1496851" y="140898"/>
                    <a:pt x="1481806" y="140898"/>
                    <a:pt x="1469164" y="147460"/>
                  </a:cubicBezTo>
                  <a:lnTo>
                    <a:pt x="825828" y="518814"/>
                  </a:lnTo>
                  <a:cubicBezTo>
                    <a:pt x="815683" y="523933"/>
                    <a:pt x="803710" y="523933"/>
                    <a:pt x="793565" y="518814"/>
                  </a:cubicBezTo>
                  <a:lnTo>
                    <a:pt x="286381" y="225968"/>
                  </a:lnTo>
                  <a:cubicBezTo>
                    <a:pt x="283047" y="223925"/>
                    <a:pt x="281003" y="221451"/>
                    <a:pt x="281003" y="219085"/>
                  </a:cubicBezTo>
                  <a:cubicBezTo>
                    <a:pt x="281003" y="216719"/>
                    <a:pt x="283047" y="214246"/>
                    <a:pt x="286381" y="212310"/>
                  </a:cubicBezTo>
                  <a:lnTo>
                    <a:pt x="506849" y="85084"/>
                  </a:lnTo>
                  <a:lnTo>
                    <a:pt x="506849" y="85084"/>
                  </a:lnTo>
                  <a:cubicBezTo>
                    <a:pt x="507385" y="84589"/>
                    <a:pt x="507662" y="83874"/>
                    <a:pt x="507601" y="83148"/>
                  </a:cubicBezTo>
                  <a:cubicBezTo>
                    <a:pt x="507548" y="81081"/>
                    <a:pt x="506456" y="79181"/>
                    <a:pt x="504698" y="78093"/>
                  </a:cubicBezTo>
                  <a:cubicBezTo>
                    <a:pt x="504048" y="77799"/>
                    <a:pt x="503304" y="77799"/>
                    <a:pt x="502654" y="78093"/>
                  </a:cubicBezTo>
                  <a:lnTo>
                    <a:pt x="502654" y="78093"/>
                  </a:lnTo>
                  <a:lnTo>
                    <a:pt x="282186" y="205427"/>
                  </a:lnTo>
                  <a:cubicBezTo>
                    <a:pt x="274406" y="208360"/>
                    <a:pt x="270476" y="217046"/>
                    <a:pt x="273409" y="224827"/>
                  </a:cubicBezTo>
                  <a:cubicBezTo>
                    <a:pt x="274937" y="228878"/>
                    <a:pt x="278135" y="232076"/>
                    <a:pt x="282186" y="233604"/>
                  </a:cubicBezTo>
                  <a:lnTo>
                    <a:pt x="789478" y="526557"/>
                  </a:lnTo>
                  <a:cubicBezTo>
                    <a:pt x="795730" y="529888"/>
                    <a:pt x="802720" y="531589"/>
                    <a:pt x="809804" y="531504"/>
                  </a:cubicBezTo>
                  <a:cubicBezTo>
                    <a:pt x="816819" y="531590"/>
                    <a:pt x="823740" y="529887"/>
                    <a:pt x="829915" y="526557"/>
                  </a:cubicBezTo>
                  <a:lnTo>
                    <a:pt x="1473251" y="155096"/>
                  </a:lnTo>
                  <a:cubicBezTo>
                    <a:pt x="1483420" y="150078"/>
                    <a:pt x="1495345" y="150078"/>
                    <a:pt x="1505515" y="155096"/>
                  </a:cubicBezTo>
                  <a:lnTo>
                    <a:pt x="1759214" y="301572"/>
                  </a:lnTo>
                  <a:cubicBezTo>
                    <a:pt x="1761206" y="302715"/>
                    <a:pt x="1763746" y="302044"/>
                    <a:pt x="1764914" y="300067"/>
                  </a:cubicBezTo>
                  <a:cubicBezTo>
                    <a:pt x="1766244" y="298243"/>
                    <a:pt x="1765844" y="295687"/>
                    <a:pt x="1764021" y="294357"/>
                  </a:cubicBezTo>
                  <a:cubicBezTo>
                    <a:pt x="1763795" y="294192"/>
                    <a:pt x="1763554" y="294052"/>
                    <a:pt x="1763300" y="293936"/>
                  </a:cubicBezTo>
                  <a:close/>
                  <a:moveTo>
                    <a:pt x="1831269" y="254682"/>
                  </a:moveTo>
                  <a:lnTo>
                    <a:pt x="1509494" y="68952"/>
                  </a:lnTo>
                  <a:cubicBezTo>
                    <a:pt x="1496825" y="62497"/>
                    <a:pt x="1481832" y="62497"/>
                    <a:pt x="1469164" y="68952"/>
                  </a:cubicBezTo>
                  <a:lnTo>
                    <a:pt x="825828" y="440413"/>
                  </a:lnTo>
                  <a:cubicBezTo>
                    <a:pt x="815659" y="445431"/>
                    <a:pt x="803734" y="445431"/>
                    <a:pt x="793565" y="440413"/>
                  </a:cubicBezTo>
                  <a:lnTo>
                    <a:pt x="422318" y="225968"/>
                  </a:lnTo>
                  <a:cubicBezTo>
                    <a:pt x="418877" y="223925"/>
                    <a:pt x="416941" y="221451"/>
                    <a:pt x="416941" y="219085"/>
                  </a:cubicBezTo>
                  <a:cubicBezTo>
                    <a:pt x="416941" y="216719"/>
                    <a:pt x="418877" y="214246"/>
                    <a:pt x="422318" y="212310"/>
                  </a:cubicBezTo>
                  <a:lnTo>
                    <a:pt x="574172" y="124660"/>
                  </a:lnTo>
                  <a:lnTo>
                    <a:pt x="574172" y="124660"/>
                  </a:lnTo>
                  <a:lnTo>
                    <a:pt x="574817" y="124660"/>
                  </a:lnTo>
                  <a:cubicBezTo>
                    <a:pt x="575006" y="124139"/>
                    <a:pt x="575006" y="123568"/>
                    <a:pt x="574817" y="123047"/>
                  </a:cubicBezTo>
                  <a:cubicBezTo>
                    <a:pt x="574721" y="120965"/>
                    <a:pt x="573591" y="119068"/>
                    <a:pt x="571806" y="117992"/>
                  </a:cubicBezTo>
                  <a:cubicBezTo>
                    <a:pt x="571231" y="117705"/>
                    <a:pt x="570553" y="117705"/>
                    <a:pt x="569978" y="117992"/>
                  </a:cubicBezTo>
                  <a:lnTo>
                    <a:pt x="417263" y="206072"/>
                  </a:lnTo>
                  <a:cubicBezTo>
                    <a:pt x="409483" y="209170"/>
                    <a:pt x="405686" y="217988"/>
                    <a:pt x="408784" y="225769"/>
                  </a:cubicBezTo>
                  <a:cubicBezTo>
                    <a:pt x="410325" y="229641"/>
                    <a:pt x="413392" y="232708"/>
                    <a:pt x="417263" y="234249"/>
                  </a:cubicBezTo>
                  <a:lnTo>
                    <a:pt x="788725" y="448694"/>
                  </a:lnTo>
                  <a:cubicBezTo>
                    <a:pt x="794966" y="452042"/>
                    <a:pt x="801971" y="453709"/>
                    <a:pt x="809051" y="453534"/>
                  </a:cubicBezTo>
                  <a:cubicBezTo>
                    <a:pt x="816063" y="453712"/>
                    <a:pt x="822998" y="452043"/>
                    <a:pt x="829162" y="448694"/>
                  </a:cubicBezTo>
                  <a:lnTo>
                    <a:pt x="1472498" y="77233"/>
                  </a:lnTo>
                  <a:cubicBezTo>
                    <a:pt x="1482667" y="72215"/>
                    <a:pt x="1494592" y="72215"/>
                    <a:pt x="1504762" y="77233"/>
                  </a:cubicBezTo>
                  <a:lnTo>
                    <a:pt x="1826430" y="263071"/>
                  </a:lnTo>
                  <a:cubicBezTo>
                    <a:pt x="1828372" y="264221"/>
                    <a:pt x="1830878" y="263580"/>
                    <a:pt x="1832029" y="261638"/>
                  </a:cubicBezTo>
                  <a:cubicBezTo>
                    <a:pt x="1832064" y="261579"/>
                    <a:pt x="1832098" y="261519"/>
                    <a:pt x="1832130" y="261458"/>
                  </a:cubicBezTo>
                  <a:cubicBezTo>
                    <a:pt x="1833831" y="259886"/>
                    <a:pt x="1833936" y="257232"/>
                    <a:pt x="1832364" y="255531"/>
                  </a:cubicBezTo>
                  <a:cubicBezTo>
                    <a:pt x="1832049" y="255189"/>
                    <a:pt x="1831679" y="254902"/>
                    <a:pt x="1831269" y="254682"/>
                  </a:cubicBezTo>
                  <a:close/>
                </a:path>
              </a:pathLst>
            </a:custGeom>
            <a:solidFill>
              <a:srgbClr val="FFFFFF">
                <a:alpha val="4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573" name="Google Shape;573;p1"/>
          <p:cNvGrpSpPr/>
          <p:nvPr/>
        </p:nvGrpSpPr>
        <p:grpSpPr>
          <a:xfrm>
            <a:off x="989762" y="1853684"/>
            <a:ext cx="873949" cy="1525588"/>
            <a:chOff x="824800" y="1544736"/>
            <a:chExt cx="728291" cy="1271322"/>
          </a:xfrm>
        </p:grpSpPr>
        <p:grpSp>
          <p:nvGrpSpPr>
            <p:cNvPr id="574" name="Google Shape;574;p1"/>
            <p:cNvGrpSpPr/>
            <p:nvPr/>
          </p:nvGrpSpPr>
          <p:grpSpPr>
            <a:xfrm>
              <a:off x="1244386" y="2338089"/>
              <a:ext cx="43018" cy="477969"/>
              <a:chOff x="1244386" y="2338089"/>
              <a:chExt cx="43018" cy="477969"/>
            </a:xfrm>
          </p:grpSpPr>
          <p:sp>
            <p:nvSpPr>
              <p:cNvPr id="575" name="Google Shape;575;p1"/>
              <p:cNvSpPr/>
              <p:nvPr/>
            </p:nvSpPr>
            <p:spPr>
              <a:xfrm>
                <a:off x="1261269" y="2344577"/>
                <a:ext cx="10002" cy="471481"/>
              </a:xfrm>
              <a:custGeom>
                <a:avLst/>
                <a:gdLst/>
                <a:ahLst/>
                <a:cxnLst/>
                <a:rect l="l" t="t" r="r" b="b"/>
                <a:pathLst>
                  <a:path w="10002" h="471481" extrusionOk="0">
                    <a:moveTo>
                      <a:pt x="4948" y="1"/>
                    </a:moveTo>
                    <a:cubicBezTo>
                      <a:pt x="2276" y="-59"/>
                      <a:pt x="61" y="2059"/>
                      <a:pt x="1" y="4731"/>
                    </a:cubicBezTo>
                    <a:cubicBezTo>
                      <a:pt x="0" y="4803"/>
                      <a:pt x="0" y="4876"/>
                      <a:pt x="1" y="4948"/>
                    </a:cubicBezTo>
                    <a:lnTo>
                      <a:pt x="1" y="466533"/>
                    </a:lnTo>
                    <a:cubicBezTo>
                      <a:pt x="-59" y="469205"/>
                      <a:pt x="2059" y="471420"/>
                      <a:pt x="4731" y="471480"/>
                    </a:cubicBezTo>
                    <a:cubicBezTo>
                      <a:pt x="4803" y="471482"/>
                      <a:pt x="4876" y="471482"/>
                      <a:pt x="4948" y="471480"/>
                    </a:cubicBezTo>
                    <a:cubicBezTo>
                      <a:pt x="7680" y="471539"/>
                      <a:pt x="9942" y="469373"/>
                      <a:pt x="10002" y="466642"/>
                    </a:cubicBezTo>
                    <a:cubicBezTo>
                      <a:pt x="10003" y="466605"/>
                      <a:pt x="10003" y="466569"/>
                      <a:pt x="10003" y="466533"/>
                    </a:cubicBezTo>
                    <a:lnTo>
                      <a:pt x="10003" y="4948"/>
                    </a:lnTo>
                    <a:cubicBezTo>
                      <a:pt x="10004" y="2216"/>
                      <a:pt x="7789" y="1"/>
                      <a:pt x="5057" y="0"/>
                    </a:cubicBezTo>
                    <a:cubicBezTo>
                      <a:pt x="5021" y="0"/>
                      <a:pt x="4985" y="0"/>
                      <a:pt x="4948" y="1"/>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76" name="Google Shape;576;p1"/>
              <p:cNvSpPr/>
              <p:nvPr/>
            </p:nvSpPr>
            <p:spPr>
              <a:xfrm>
                <a:off x="1261269" y="2344577"/>
                <a:ext cx="10002" cy="471481"/>
              </a:xfrm>
              <a:custGeom>
                <a:avLst/>
                <a:gdLst/>
                <a:ahLst/>
                <a:cxnLst/>
                <a:rect l="l" t="t" r="r" b="b"/>
                <a:pathLst>
                  <a:path w="10002" h="471481" extrusionOk="0">
                    <a:moveTo>
                      <a:pt x="4948" y="1"/>
                    </a:moveTo>
                    <a:cubicBezTo>
                      <a:pt x="2276" y="-59"/>
                      <a:pt x="61" y="2059"/>
                      <a:pt x="1" y="4731"/>
                    </a:cubicBezTo>
                    <a:cubicBezTo>
                      <a:pt x="0" y="4803"/>
                      <a:pt x="0" y="4876"/>
                      <a:pt x="1" y="4948"/>
                    </a:cubicBezTo>
                    <a:lnTo>
                      <a:pt x="1" y="466533"/>
                    </a:lnTo>
                    <a:cubicBezTo>
                      <a:pt x="-59" y="469205"/>
                      <a:pt x="2059" y="471420"/>
                      <a:pt x="4731" y="471480"/>
                    </a:cubicBezTo>
                    <a:cubicBezTo>
                      <a:pt x="4803" y="471482"/>
                      <a:pt x="4876" y="471482"/>
                      <a:pt x="4948" y="471480"/>
                    </a:cubicBezTo>
                    <a:cubicBezTo>
                      <a:pt x="7680" y="471539"/>
                      <a:pt x="9942" y="469373"/>
                      <a:pt x="10002" y="466642"/>
                    </a:cubicBezTo>
                    <a:cubicBezTo>
                      <a:pt x="10003" y="466605"/>
                      <a:pt x="10003" y="466569"/>
                      <a:pt x="10003" y="466533"/>
                    </a:cubicBezTo>
                    <a:lnTo>
                      <a:pt x="10003" y="4948"/>
                    </a:lnTo>
                    <a:cubicBezTo>
                      <a:pt x="10004" y="2216"/>
                      <a:pt x="7789" y="1"/>
                      <a:pt x="5057" y="0"/>
                    </a:cubicBezTo>
                    <a:cubicBezTo>
                      <a:pt x="5021" y="0"/>
                      <a:pt x="4985" y="0"/>
                      <a:pt x="4948" y="1"/>
                    </a:cubicBezTo>
                    <a:close/>
                  </a:path>
                </a:pathLst>
              </a:custGeom>
              <a:solidFill>
                <a:srgbClr val="FFFFFF">
                  <a:alpha val="4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77" name="Google Shape;577;p1"/>
              <p:cNvSpPr/>
              <p:nvPr/>
            </p:nvSpPr>
            <p:spPr>
              <a:xfrm>
                <a:off x="1244386" y="2338089"/>
                <a:ext cx="43018" cy="56388"/>
              </a:xfrm>
              <a:custGeom>
                <a:avLst/>
                <a:gdLst/>
                <a:ahLst/>
                <a:cxnLst/>
                <a:rect l="l" t="t" r="r" b="b"/>
                <a:pathLst>
                  <a:path w="43018" h="56388" extrusionOk="0">
                    <a:moveTo>
                      <a:pt x="0" y="40796"/>
                    </a:moveTo>
                    <a:cubicBezTo>
                      <a:pt x="785" y="25488"/>
                      <a:pt x="8760" y="11451"/>
                      <a:pt x="21509" y="2940"/>
                    </a:cubicBezTo>
                    <a:cubicBezTo>
                      <a:pt x="33554" y="-3943"/>
                      <a:pt x="43018" y="1650"/>
                      <a:pt x="43018" y="15631"/>
                    </a:cubicBezTo>
                    <a:cubicBezTo>
                      <a:pt x="42268" y="30921"/>
                      <a:pt x="34280" y="44939"/>
                      <a:pt x="21509" y="53379"/>
                    </a:cubicBezTo>
                    <a:cubicBezTo>
                      <a:pt x="9787" y="60370"/>
                      <a:pt x="0" y="54777"/>
                      <a:pt x="0" y="40796"/>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578" name="Google Shape;578;p1"/>
            <p:cNvGrpSpPr/>
            <p:nvPr/>
          </p:nvGrpSpPr>
          <p:grpSpPr>
            <a:xfrm>
              <a:off x="824800" y="1544736"/>
              <a:ext cx="728291" cy="881674"/>
              <a:chOff x="824800" y="1544736"/>
              <a:chExt cx="728291" cy="881674"/>
            </a:xfrm>
          </p:grpSpPr>
          <p:sp>
            <p:nvSpPr>
              <p:cNvPr id="579" name="Google Shape;579;p1"/>
              <p:cNvSpPr/>
              <p:nvPr/>
            </p:nvSpPr>
            <p:spPr>
              <a:xfrm>
                <a:off x="824800" y="1544736"/>
                <a:ext cx="724476" cy="881674"/>
              </a:xfrm>
              <a:custGeom>
                <a:avLst/>
                <a:gdLst/>
                <a:ahLst/>
                <a:cxnLst/>
                <a:rect l="l" t="t" r="r" b="b"/>
                <a:pathLst>
                  <a:path w="724476" h="881674" extrusionOk="0">
                    <a:moveTo>
                      <a:pt x="715228" y="528075"/>
                    </a:moveTo>
                    <a:lnTo>
                      <a:pt x="700602" y="519579"/>
                    </a:lnTo>
                    <a:cubicBezTo>
                      <a:pt x="692627" y="514545"/>
                      <a:pt x="687068" y="506459"/>
                      <a:pt x="685223" y="497210"/>
                    </a:cubicBezTo>
                    <a:lnTo>
                      <a:pt x="621879" y="18526"/>
                    </a:lnTo>
                    <a:cubicBezTo>
                      <a:pt x="621775" y="8191"/>
                      <a:pt x="613314" y="-102"/>
                      <a:pt x="602980" y="1"/>
                    </a:cubicBezTo>
                    <a:cubicBezTo>
                      <a:pt x="598967" y="41"/>
                      <a:pt x="595073" y="1370"/>
                      <a:pt x="591874" y="3792"/>
                    </a:cubicBezTo>
                    <a:lnTo>
                      <a:pt x="265796" y="191781"/>
                    </a:lnTo>
                    <a:cubicBezTo>
                      <a:pt x="251507" y="200097"/>
                      <a:pt x="233185" y="195287"/>
                      <a:pt x="224821" y="181027"/>
                    </a:cubicBezTo>
                    <a:lnTo>
                      <a:pt x="214067" y="162636"/>
                    </a:lnTo>
                    <a:cubicBezTo>
                      <a:pt x="205662" y="148362"/>
                      <a:pt x="187306" y="143557"/>
                      <a:pt x="172985" y="151882"/>
                    </a:cubicBezTo>
                    <a:lnTo>
                      <a:pt x="22206" y="238778"/>
                    </a:lnTo>
                    <a:cubicBezTo>
                      <a:pt x="7183" y="248498"/>
                      <a:pt x="-1286" y="265683"/>
                      <a:pt x="159" y="283517"/>
                    </a:cubicBezTo>
                    <a:lnTo>
                      <a:pt x="75441" y="849421"/>
                    </a:lnTo>
                    <a:cubicBezTo>
                      <a:pt x="77323" y="858482"/>
                      <a:pt x="82742" y="866418"/>
                      <a:pt x="90497" y="871468"/>
                    </a:cubicBezTo>
                    <a:lnTo>
                      <a:pt x="105231" y="879856"/>
                    </a:lnTo>
                    <a:cubicBezTo>
                      <a:pt x="107856" y="881867"/>
                      <a:pt x="111385" y="882241"/>
                      <a:pt x="114372" y="880824"/>
                    </a:cubicBezTo>
                    <a:lnTo>
                      <a:pt x="724477" y="528613"/>
                    </a:lnTo>
                    <a:cubicBezTo>
                      <a:pt x="721525" y="530125"/>
                      <a:pt x="717985" y="529919"/>
                      <a:pt x="715228" y="528075"/>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0" name="Google Shape;580;p1"/>
              <p:cNvSpPr/>
              <p:nvPr/>
            </p:nvSpPr>
            <p:spPr>
              <a:xfrm>
                <a:off x="824800" y="1544736"/>
                <a:ext cx="724476" cy="881674"/>
              </a:xfrm>
              <a:custGeom>
                <a:avLst/>
                <a:gdLst/>
                <a:ahLst/>
                <a:cxnLst/>
                <a:rect l="l" t="t" r="r" b="b"/>
                <a:pathLst>
                  <a:path w="724476" h="881674" extrusionOk="0">
                    <a:moveTo>
                      <a:pt x="715228" y="528075"/>
                    </a:moveTo>
                    <a:lnTo>
                      <a:pt x="700602" y="519579"/>
                    </a:lnTo>
                    <a:cubicBezTo>
                      <a:pt x="692627" y="514545"/>
                      <a:pt x="687068" y="506459"/>
                      <a:pt x="685223" y="497210"/>
                    </a:cubicBezTo>
                    <a:lnTo>
                      <a:pt x="621879" y="18526"/>
                    </a:lnTo>
                    <a:cubicBezTo>
                      <a:pt x="621775" y="8191"/>
                      <a:pt x="613314" y="-102"/>
                      <a:pt x="602980" y="1"/>
                    </a:cubicBezTo>
                    <a:cubicBezTo>
                      <a:pt x="598967" y="41"/>
                      <a:pt x="595073" y="1370"/>
                      <a:pt x="591874" y="3792"/>
                    </a:cubicBezTo>
                    <a:lnTo>
                      <a:pt x="265796" y="191781"/>
                    </a:lnTo>
                    <a:cubicBezTo>
                      <a:pt x="251507" y="200097"/>
                      <a:pt x="233185" y="195287"/>
                      <a:pt x="224821" y="181027"/>
                    </a:cubicBezTo>
                    <a:lnTo>
                      <a:pt x="214067" y="162636"/>
                    </a:lnTo>
                    <a:cubicBezTo>
                      <a:pt x="205662" y="148362"/>
                      <a:pt x="187306" y="143557"/>
                      <a:pt x="172985" y="151882"/>
                    </a:cubicBezTo>
                    <a:lnTo>
                      <a:pt x="22206" y="238778"/>
                    </a:lnTo>
                    <a:cubicBezTo>
                      <a:pt x="7183" y="248498"/>
                      <a:pt x="-1286" y="265683"/>
                      <a:pt x="159" y="283517"/>
                    </a:cubicBezTo>
                    <a:lnTo>
                      <a:pt x="75441" y="849421"/>
                    </a:lnTo>
                    <a:cubicBezTo>
                      <a:pt x="77323" y="858482"/>
                      <a:pt x="82742" y="866418"/>
                      <a:pt x="90497" y="871468"/>
                    </a:cubicBezTo>
                    <a:lnTo>
                      <a:pt x="105231" y="879856"/>
                    </a:lnTo>
                    <a:cubicBezTo>
                      <a:pt x="107856" y="881867"/>
                      <a:pt x="111385" y="882241"/>
                      <a:pt x="114372" y="880824"/>
                    </a:cubicBezTo>
                    <a:lnTo>
                      <a:pt x="724477" y="528613"/>
                    </a:lnTo>
                    <a:cubicBezTo>
                      <a:pt x="721525" y="530125"/>
                      <a:pt x="717985" y="529919"/>
                      <a:pt x="715228" y="528075"/>
                    </a:cubicBezTo>
                    <a:close/>
                  </a:path>
                </a:pathLst>
              </a:custGeom>
              <a:solidFill>
                <a:srgbClr val="000000">
                  <a:alpha val="24705"/>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1" name="Google Shape;581;p1"/>
              <p:cNvSpPr/>
              <p:nvPr/>
            </p:nvSpPr>
            <p:spPr>
              <a:xfrm>
                <a:off x="905726" y="2054529"/>
                <a:ext cx="643551" cy="371881"/>
              </a:xfrm>
              <a:custGeom>
                <a:avLst/>
                <a:gdLst/>
                <a:ahLst/>
                <a:cxnLst/>
                <a:rect l="l" t="t" r="r" b="b"/>
                <a:pathLst>
                  <a:path w="643551" h="371881" extrusionOk="0">
                    <a:moveTo>
                      <a:pt x="9572" y="361675"/>
                    </a:moveTo>
                    <a:lnTo>
                      <a:pt x="24305" y="370063"/>
                    </a:lnTo>
                    <a:cubicBezTo>
                      <a:pt x="26930" y="372074"/>
                      <a:pt x="30459" y="372448"/>
                      <a:pt x="33447" y="371031"/>
                    </a:cubicBezTo>
                    <a:lnTo>
                      <a:pt x="643551" y="18820"/>
                    </a:lnTo>
                    <a:cubicBezTo>
                      <a:pt x="640541" y="20238"/>
                      <a:pt x="636999" y="19909"/>
                      <a:pt x="634302" y="17960"/>
                    </a:cubicBezTo>
                    <a:lnTo>
                      <a:pt x="619676" y="9464"/>
                    </a:lnTo>
                    <a:cubicBezTo>
                      <a:pt x="615826" y="7055"/>
                      <a:pt x="612557" y="3823"/>
                      <a:pt x="610105" y="0"/>
                    </a:cubicBezTo>
                    <a:lnTo>
                      <a:pt x="0" y="352533"/>
                    </a:lnTo>
                    <a:cubicBezTo>
                      <a:pt x="2524" y="356209"/>
                      <a:pt x="5784" y="359322"/>
                      <a:pt x="9572" y="361675"/>
                    </a:cubicBezTo>
                    <a:close/>
                  </a:path>
                </a:pathLst>
              </a:custGeom>
              <a:solidFill>
                <a:srgbClr val="000000">
                  <a:alpha val="24705"/>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2" name="Google Shape;582;p1"/>
              <p:cNvSpPr/>
              <p:nvPr/>
            </p:nvSpPr>
            <p:spPr>
              <a:xfrm>
                <a:off x="918524" y="1548062"/>
                <a:ext cx="569344" cy="829821"/>
              </a:xfrm>
              <a:custGeom>
                <a:avLst/>
                <a:gdLst/>
                <a:ahLst/>
                <a:cxnLst/>
                <a:rect l="l" t="t" r="r" b="b"/>
                <a:pathLst>
                  <a:path w="569344" h="829821" extrusionOk="0">
                    <a:moveTo>
                      <a:pt x="0" y="817380"/>
                    </a:moveTo>
                    <a:lnTo>
                      <a:pt x="0" y="341169"/>
                    </a:lnTo>
                    <a:cubicBezTo>
                      <a:pt x="658" y="328950"/>
                      <a:pt x="7086" y="317772"/>
                      <a:pt x="17315" y="311056"/>
                    </a:cubicBezTo>
                    <a:lnTo>
                      <a:pt x="552030" y="2401"/>
                    </a:lnTo>
                    <a:cubicBezTo>
                      <a:pt x="561602" y="-3191"/>
                      <a:pt x="569345" y="1326"/>
                      <a:pt x="569345" y="12403"/>
                    </a:cubicBezTo>
                    <a:lnTo>
                      <a:pt x="569345" y="488936"/>
                    </a:lnTo>
                    <a:cubicBezTo>
                      <a:pt x="568704" y="501132"/>
                      <a:pt x="562268" y="512285"/>
                      <a:pt x="552030" y="518942"/>
                    </a:cubicBezTo>
                    <a:lnTo>
                      <a:pt x="17745" y="827489"/>
                    </a:lnTo>
                    <a:cubicBezTo>
                      <a:pt x="8173" y="832974"/>
                      <a:pt x="0" y="828457"/>
                      <a:pt x="0" y="817380"/>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3" name="Google Shape;583;p1"/>
              <p:cNvSpPr/>
              <p:nvPr/>
            </p:nvSpPr>
            <p:spPr>
              <a:xfrm>
                <a:off x="939172" y="1575230"/>
                <a:ext cx="613919" cy="850652"/>
              </a:xfrm>
              <a:custGeom>
                <a:avLst/>
                <a:gdLst/>
                <a:ahLst/>
                <a:cxnLst/>
                <a:rect l="l" t="t" r="r" b="b"/>
                <a:pathLst>
                  <a:path w="613919" h="850652" extrusionOk="0">
                    <a:moveTo>
                      <a:pt x="0" y="850652"/>
                    </a:moveTo>
                    <a:cubicBezTo>
                      <a:pt x="2695" y="848747"/>
                      <a:pt x="4170" y="845550"/>
                      <a:pt x="3872" y="842264"/>
                    </a:cubicBezTo>
                    <a:lnTo>
                      <a:pt x="3872" y="370677"/>
                    </a:lnTo>
                    <a:cubicBezTo>
                      <a:pt x="4871" y="352368"/>
                      <a:pt x="14537" y="335631"/>
                      <a:pt x="29898" y="325616"/>
                    </a:cubicBezTo>
                    <a:lnTo>
                      <a:pt x="587843" y="3518"/>
                    </a:lnTo>
                    <a:cubicBezTo>
                      <a:pt x="602254" y="-4763"/>
                      <a:pt x="613869" y="2120"/>
                      <a:pt x="613869" y="18466"/>
                    </a:cubicBezTo>
                    <a:lnTo>
                      <a:pt x="613869" y="490053"/>
                    </a:lnTo>
                    <a:cubicBezTo>
                      <a:pt x="614214" y="493322"/>
                      <a:pt x="612777" y="496525"/>
                      <a:pt x="610105" y="498441"/>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4" name="Google Shape;584;p1"/>
              <p:cNvSpPr/>
              <p:nvPr/>
            </p:nvSpPr>
            <p:spPr>
              <a:xfrm>
                <a:off x="939172" y="1575230"/>
                <a:ext cx="613919" cy="850652"/>
              </a:xfrm>
              <a:custGeom>
                <a:avLst/>
                <a:gdLst/>
                <a:ahLst/>
                <a:cxnLst/>
                <a:rect l="l" t="t" r="r" b="b"/>
                <a:pathLst>
                  <a:path w="613919" h="850652" extrusionOk="0">
                    <a:moveTo>
                      <a:pt x="0" y="850652"/>
                    </a:moveTo>
                    <a:cubicBezTo>
                      <a:pt x="2695" y="848747"/>
                      <a:pt x="4170" y="845550"/>
                      <a:pt x="3872" y="842264"/>
                    </a:cubicBezTo>
                    <a:lnTo>
                      <a:pt x="3872" y="370677"/>
                    </a:lnTo>
                    <a:cubicBezTo>
                      <a:pt x="4871" y="352368"/>
                      <a:pt x="14537" y="335631"/>
                      <a:pt x="29898" y="325616"/>
                    </a:cubicBezTo>
                    <a:lnTo>
                      <a:pt x="587843" y="3518"/>
                    </a:lnTo>
                    <a:cubicBezTo>
                      <a:pt x="602254" y="-4763"/>
                      <a:pt x="613869" y="2120"/>
                      <a:pt x="613869" y="18466"/>
                    </a:cubicBezTo>
                    <a:lnTo>
                      <a:pt x="613869" y="490053"/>
                    </a:lnTo>
                    <a:cubicBezTo>
                      <a:pt x="614214" y="493322"/>
                      <a:pt x="612777" y="496525"/>
                      <a:pt x="610105" y="498441"/>
                    </a:cubicBezTo>
                    <a:close/>
                  </a:path>
                </a:pathLst>
              </a:custGeom>
              <a:solidFill>
                <a:srgbClr val="FFFFFF">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sp>
        <p:nvSpPr>
          <p:cNvPr id="585" name="Google Shape;585;p1"/>
          <p:cNvSpPr/>
          <p:nvPr/>
        </p:nvSpPr>
        <p:spPr>
          <a:xfrm>
            <a:off x="2454978" y="5056695"/>
            <a:ext cx="3737414" cy="2205107"/>
          </a:xfrm>
          <a:custGeom>
            <a:avLst/>
            <a:gdLst/>
            <a:ahLst/>
            <a:cxnLst/>
            <a:rect l="l" t="t" r="r" b="b"/>
            <a:pathLst>
              <a:path w="3114512" h="1837589" extrusionOk="0">
                <a:moveTo>
                  <a:pt x="0" y="1116771"/>
                </a:moveTo>
                <a:cubicBezTo>
                  <a:pt x="0" y="1146346"/>
                  <a:pt x="22154" y="1165166"/>
                  <a:pt x="49363" y="1181298"/>
                </a:cubicBezTo>
                <a:lnTo>
                  <a:pt x="1165684" y="1825817"/>
                </a:lnTo>
                <a:cubicBezTo>
                  <a:pt x="1196683" y="1841513"/>
                  <a:pt x="1233303" y="1841513"/>
                  <a:pt x="1264303" y="1825817"/>
                </a:cubicBezTo>
                <a:lnTo>
                  <a:pt x="3065149" y="786069"/>
                </a:lnTo>
                <a:cubicBezTo>
                  <a:pt x="3092466" y="770260"/>
                  <a:pt x="3114513" y="750041"/>
                  <a:pt x="3114513" y="720574"/>
                </a:cubicBezTo>
                <a:cubicBezTo>
                  <a:pt x="3114513" y="691107"/>
                  <a:pt x="3092466" y="672824"/>
                  <a:pt x="3065149" y="657122"/>
                </a:cubicBezTo>
                <a:lnTo>
                  <a:pt x="1948506" y="11850"/>
                </a:lnTo>
                <a:cubicBezTo>
                  <a:pt x="1917532" y="-3950"/>
                  <a:pt x="1880861" y="-3950"/>
                  <a:pt x="1849887" y="11850"/>
                </a:cubicBezTo>
                <a:lnTo>
                  <a:pt x="49363" y="1051599"/>
                </a:lnTo>
                <a:cubicBezTo>
                  <a:pt x="22047" y="1067300"/>
                  <a:pt x="0" y="1086873"/>
                  <a:pt x="0" y="1116771"/>
                </a:cubicBezTo>
                <a:close/>
              </a:path>
            </a:pathLst>
          </a:custGeom>
          <a:solidFill>
            <a:srgbClr val="37474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6" name="Google Shape;586;p1"/>
          <p:cNvSpPr/>
          <p:nvPr/>
        </p:nvSpPr>
        <p:spPr>
          <a:xfrm>
            <a:off x="2489629" y="5056695"/>
            <a:ext cx="3668112" cy="2117737"/>
          </a:xfrm>
          <a:custGeom>
            <a:avLst/>
            <a:gdLst/>
            <a:ahLst/>
            <a:cxnLst/>
            <a:rect l="l" t="t" r="r" b="b"/>
            <a:pathLst>
              <a:path w="3056760" h="1764781" extrusionOk="0">
                <a:moveTo>
                  <a:pt x="20487" y="1108490"/>
                </a:moveTo>
                <a:lnTo>
                  <a:pt x="1136808" y="1753009"/>
                </a:lnTo>
                <a:cubicBezTo>
                  <a:pt x="1167807" y="1768705"/>
                  <a:pt x="1204428" y="1768705"/>
                  <a:pt x="1235427" y="1753009"/>
                </a:cubicBezTo>
                <a:lnTo>
                  <a:pt x="3036273" y="713261"/>
                </a:lnTo>
                <a:cubicBezTo>
                  <a:pt x="3063590" y="697559"/>
                  <a:pt x="3063590" y="672071"/>
                  <a:pt x="3036273" y="656370"/>
                </a:cubicBezTo>
                <a:lnTo>
                  <a:pt x="1919630" y="11850"/>
                </a:lnTo>
                <a:cubicBezTo>
                  <a:pt x="1888656" y="-3950"/>
                  <a:pt x="1851985" y="-3950"/>
                  <a:pt x="1821011" y="11850"/>
                </a:cubicBezTo>
                <a:lnTo>
                  <a:pt x="20487" y="1051599"/>
                </a:lnTo>
                <a:cubicBezTo>
                  <a:pt x="-6829" y="1067300"/>
                  <a:pt x="-6829" y="1092788"/>
                  <a:pt x="20487" y="110849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7" name="Google Shape;587;p1"/>
          <p:cNvSpPr/>
          <p:nvPr/>
        </p:nvSpPr>
        <p:spPr>
          <a:xfrm>
            <a:off x="2454978" y="6321450"/>
            <a:ext cx="1458056" cy="940060"/>
          </a:xfrm>
          <a:custGeom>
            <a:avLst/>
            <a:gdLst/>
            <a:ahLst/>
            <a:cxnLst/>
            <a:rect l="l" t="t" r="r" b="b"/>
            <a:pathLst>
              <a:path w="1215046" h="783382" extrusionOk="0">
                <a:moveTo>
                  <a:pt x="1215047" y="710982"/>
                </a:moveTo>
                <a:lnTo>
                  <a:pt x="1215047" y="783360"/>
                </a:lnTo>
                <a:cubicBezTo>
                  <a:pt x="1197863" y="783722"/>
                  <a:pt x="1180871" y="779687"/>
                  <a:pt x="1165684" y="771638"/>
                </a:cubicBezTo>
                <a:lnTo>
                  <a:pt x="49363" y="127119"/>
                </a:lnTo>
                <a:cubicBezTo>
                  <a:pt x="22154" y="111417"/>
                  <a:pt x="0" y="92489"/>
                  <a:pt x="0" y="62591"/>
                </a:cubicBezTo>
                <a:cubicBezTo>
                  <a:pt x="0" y="34952"/>
                  <a:pt x="19896" y="15702"/>
                  <a:pt x="45492" y="0"/>
                </a:cubicBezTo>
                <a:cubicBezTo>
                  <a:pt x="23983" y="14949"/>
                  <a:pt x="23983" y="40115"/>
                  <a:pt x="49363" y="54741"/>
                </a:cubicBezTo>
                <a:lnTo>
                  <a:pt x="1165684" y="699260"/>
                </a:lnTo>
                <a:cubicBezTo>
                  <a:pt x="1180854" y="707354"/>
                  <a:pt x="1197858" y="711392"/>
                  <a:pt x="1215047" y="710982"/>
                </a:cubicBez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8" name="Google Shape;588;p1"/>
          <p:cNvSpPr/>
          <p:nvPr/>
        </p:nvSpPr>
        <p:spPr>
          <a:xfrm>
            <a:off x="2277654" y="3192396"/>
            <a:ext cx="2452036" cy="3144272"/>
          </a:xfrm>
          <a:custGeom>
            <a:avLst/>
            <a:gdLst/>
            <a:ahLst/>
            <a:cxnLst/>
            <a:rect l="l" t="t" r="r" b="b"/>
            <a:pathLst>
              <a:path w="2043362" h="2620226" extrusionOk="0">
                <a:moveTo>
                  <a:pt x="126366" y="2612708"/>
                </a:moveTo>
                <a:cubicBezTo>
                  <a:pt x="104857" y="2602813"/>
                  <a:pt x="98835" y="2585606"/>
                  <a:pt x="96792" y="2555386"/>
                </a:cubicBezTo>
                <a:lnTo>
                  <a:pt x="1" y="1139552"/>
                </a:lnTo>
                <a:cubicBezTo>
                  <a:pt x="-130" y="1105808"/>
                  <a:pt x="17093" y="1074367"/>
                  <a:pt x="45600" y="1056312"/>
                </a:cubicBezTo>
                <a:lnTo>
                  <a:pt x="1846554" y="16563"/>
                </a:lnTo>
                <a:cubicBezTo>
                  <a:pt x="1873763" y="862"/>
                  <a:pt x="1893659" y="-7742"/>
                  <a:pt x="1918824" y="9465"/>
                </a:cubicBezTo>
                <a:cubicBezTo>
                  <a:pt x="1943990" y="26672"/>
                  <a:pt x="1944528" y="36136"/>
                  <a:pt x="1946571" y="66464"/>
                </a:cubicBezTo>
                <a:lnTo>
                  <a:pt x="2043362" y="1482191"/>
                </a:lnTo>
                <a:cubicBezTo>
                  <a:pt x="2043530" y="1515972"/>
                  <a:pt x="2026301" y="1547463"/>
                  <a:pt x="1997763" y="1565538"/>
                </a:cubicBezTo>
                <a:lnTo>
                  <a:pt x="196916" y="2605825"/>
                </a:lnTo>
                <a:cubicBezTo>
                  <a:pt x="169707" y="2620988"/>
                  <a:pt x="154221" y="2625613"/>
                  <a:pt x="126366" y="2612708"/>
                </a:cubicBezTo>
                <a:close/>
              </a:path>
            </a:pathLst>
          </a:custGeom>
          <a:solidFill>
            <a:srgbClr val="37474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89" name="Google Shape;589;p1"/>
          <p:cNvSpPr/>
          <p:nvPr/>
        </p:nvSpPr>
        <p:spPr>
          <a:xfrm>
            <a:off x="2291982" y="3192305"/>
            <a:ext cx="2321688" cy="1339420"/>
          </a:xfrm>
          <a:custGeom>
            <a:avLst/>
            <a:gdLst/>
            <a:ahLst/>
            <a:cxnLst/>
            <a:rect l="l" t="t" r="r" b="b"/>
            <a:pathLst>
              <a:path w="1934740" h="1116182" extrusionOk="0">
                <a:moveTo>
                  <a:pt x="1934740" y="66433"/>
                </a:moveTo>
                <a:cubicBezTo>
                  <a:pt x="1932590" y="36321"/>
                  <a:pt x="1908822" y="24491"/>
                  <a:pt x="1881613" y="40192"/>
                </a:cubicBezTo>
                <a:lnTo>
                  <a:pt x="80659" y="1079940"/>
                </a:lnTo>
                <a:cubicBezTo>
                  <a:pt x="66373" y="1088762"/>
                  <a:pt x="54742" y="1101286"/>
                  <a:pt x="46997" y="1116183"/>
                </a:cubicBezTo>
                <a:lnTo>
                  <a:pt x="0" y="1092523"/>
                </a:lnTo>
                <a:lnTo>
                  <a:pt x="0" y="1092523"/>
                </a:lnTo>
                <a:cubicBezTo>
                  <a:pt x="7877" y="1077685"/>
                  <a:pt x="19524" y="1065185"/>
                  <a:pt x="33769" y="1056281"/>
                </a:cubicBezTo>
                <a:lnTo>
                  <a:pt x="1834616" y="16640"/>
                </a:lnTo>
                <a:cubicBezTo>
                  <a:pt x="1861932" y="831"/>
                  <a:pt x="1881936" y="-7773"/>
                  <a:pt x="1906994" y="9542"/>
                </a:cubicBezTo>
                <a:cubicBezTo>
                  <a:pt x="1932052" y="26857"/>
                  <a:pt x="1932590" y="36321"/>
                  <a:pt x="1934740" y="66433"/>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0" name="Google Shape;590;p1"/>
          <p:cNvSpPr/>
          <p:nvPr/>
        </p:nvSpPr>
        <p:spPr>
          <a:xfrm>
            <a:off x="2277578" y="4503462"/>
            <a:ext cx="231989" cy="1832750"/>
          </a:xfrm>
          <a:custGeom>
            <a:avLst/>
            <a:gdLst/>
            <a:ahLst/>
            <a:cxnLst/>
            <a:rect l="l" t="t" r="r" b="b"/>
            <a:pathLst>
              <a:path w="193324" h="1527292" extrusionOk="0">
                <a:moveTo>
                  <a:pt x="193324" y="1514776"/>
                </a:moveTo>
                <a:cubicBezTo>
                  <a:pt x="168481" y="1529402"/>
                  <a:pt x="152779" y="1531230"/>
                  <a:pt x="126431" y="1520153"/>
                </a:cubicBezTo>
                <a:cubicBezTo>
                  <a:pt x="106320" y="1511657"/>
                  <a:pt x="99007" y="1493052"/>
                  <a:pt x="96856" y="1462831"/>
                </a:cubicBezTo>
                <a:lnTo>
                  <a:pt x="65" y="46997"/>
                </a:lnTo>
                <a:cubicBezTo>
                  <a:pt x="-576" y="30521"/>
                  <a:pt x="3530" y="14209"/>
                  <a:pt x="11895" y="0"/>
                </a:cubicBezTo>
                <a:lnTo>
                  <a:pt x="58892" y="23445"/>
                </a:lnTo>
                <a:lnTo>
                  <a:pt x="58892" y="23445"/>
                </a:lnTo>
                <a:cubicBezTo>
                  <a:pt x="50610" y="37687"/>
                  <a:pt x="46510" y="53976"/>
                  <a:pt x="47062" y="70442"/>
                </a:cubicBezTo>
                <a:lnTo>
                  <a:pt x="143853" y="1486276"/>
                </a:lnTo>
                <a:cubicBezTo>
                  <a:pt x="145789" y="1514453"/>
                  <a:pt x="170094" y="1528542"/>
                  <a:pt x="193324" y="1514776"/>
                </a:cubicBez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1" name="Google Shape;591;p1"/>
          <p:cNvSpPr/>
          <p:nvPr/>
        </p:nvSpPr>
        <p:spPr>
          <a:xfrm>
            <a:off x="2393547" y="3347910"/>
            <a:ext cx="2259614" cy="2874169"/>
          </a:xfrm>
          <a:custGeom>
            <a:avLst/>
            <a:gdLst/>
            <a:ahLst/>
            <a:cxnLst/>
            <a:rect l="l" t="t" r="r" b="b"/>
            <a:pathLst>
              <a:path w="1883012" h="2395141" extrusionOk="0">
                <a:moveTo>
                  <a:pt x="27318" y="1004366"/>
                </a:moveTo>
                <a:lnTo>
                  <a:pt x="1760411" y="4194"/>
                </a:lnTo>
                <a:cubicBezTo>
                  <a:pt x="1776758" y="-5270"/>
                  <a:pt x="1791061" y="1828"/>
                  <a:pt x="1792674" y="20003"/>
                </a:cubicBezTo>
                <a:lnTo>
                  <a:pt x="1883012" y="1340767"/>
                </a:lnTo>
                <a:cubicBezTo>
                  <a:pt x="1883045" y="1361008"/>
                  <a:pt x="1872745" y="1379866"/>
                  <a:pt x="1855696" y="1390776"/>
                </a:cubicBezTo>
                <a:lnTo>
                  <a:pt x="122603" y="2390947"/>
                </a:lnTo>
                <a:cubicBezTo>
                  <a:pt x="106256" y="2400412"/>
                  <a:pt x="91953" y="2393313"/>
                  <a:pt x="90339" y="2375138"/>
                </a:cubicBezTo>
                <a:lnTo>
                  <a:pt x="1" y="1054374"/>
                </a:lnTo>
                <a:cubicBezTo>
                  <a:pt x="-134" y="1034108"/>
                  <a:pt x="10192" y="1015204"/>
                  <a:pt x="27318" y="1004366"/>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2" name="Google Shape;592;p1"/>
          <p:cNvSpPr/>
          <p:nvPr/>
        </p:nvSpPr>
        <p:spPr>
          <a:xfrm>
            <a:off x="2393547" y="3366493"/>
            <a:ext cx="2195346" cy="2805254"/>
          </a:xfrm>
          <a:custGeom>
            <a:avLst/>
            <a:gdLst/>
            <a:ahLst/>
            <a:cxnLst/>
            <a:rect l="l" t="t" r="r" b="b"/>
            <a:pathLst>
              <a:path w="1829454" h="2337712" extrusionOk="0">
                <a:moveTo>
                  <a:pt x="27318" y="988879"/>
                </a:moveTo>
                <a:cubicBezTo>
                  <a:pt x="10192" y="999718"/>
                  <a:pt x="-134" y="1018621"/>
                  <a:pt x="1" y="1038888"/>
                </a:cubicBezTo>
                <a:lnTo>
                  <a:pt x="88834" y="2337713"/>
                </a:lnTo>
                <a:lnTo>
                  <a:pt x="1802031" y="1348833"/>
                </a:lnTo>
                <a:cubicBezTo>
                  <a:pt x="1819136" y="1337963"/>
                  <a:pt x="1829484" y="1319092"/>
                  <a:pt x="1829454" y="1298825"/>
                </a:cubicBezTo>
                <a:lnTo>
                  <a:pt x="1740622"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3" name="Google Shape;593;p1"/>
          <p:cNvSpPr/>
          <p:nvPr/>
        </p:nvSpPr>
        <p:spPr>
          <a:xfrm>
            <a:off x="2393547" y="3366493"/>
            <a:ext cx="2195346" cy="2805254"/>
          </a:xfrm>
          <a:custGeom>
            <a:avLst/>
            <a:gdLst/>
            <a:ahLst/>
            <a:cxnLst/>
            <a:rect l="l" t="t" r="r" b="b"/>
            <a:pathLst>
              <a:path w="1829454" h="2337712" extrusionOk="0">
                <a:moveTo>
                  <a:pt x="27318" y="988879"/>
                </a:moveTo>
                <a:cubicBezTo>
                  <a:pt x="10192" y="999718"/>
                  <a:pt x="-134" y="1018621"/>
                  <a:pt x="1" y="1038888"/>
                </a:cubicBezTo>
                <a:lnTo>
                  <a:pt x="88834" y="2337713"/>
                </a:lnTo>
                <a:lnTo>
                  <a:pt x="1802031" y="1348833"/>
                </a:lnTo>
                <a:cubicBezTo>
                  <a:pt x="1819136" y="1337963"/>
                  <a:pt x="1829484" y="1319092"/>
                  <a:pt x="1829454" y="1298825"/>
                </a:cubicBezTo>
                <a:lnTo>
                  <a:pt x="1740622" y="0"/>
                </a:lnTo>
                <a:close/>
              </a:path>
            </a:pathLst>
          </a:custGeom>
          <a:solidFill>
            <a:srgbClr val="FFFFFF">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4" name="Google Shape;594;p1"/>
          <p:cNvSpPr/>
          <p:nvPr/>
        </p:nvSpPr>
        <p:spPr>
          <a:xfrm>
            <a:off x="2685388" y="5175355"/>
            <a:ext cx="2137171" cy="1232525"/>
          </a:xfrm>
          <a:custGeom>
            <a:avLst/>
            <a:gdLst/>
            <a:ahLst/>
            <a:cxnLst/>
            <a:rect l="l" t="t" r="r" b="b"/>
            <a:pathLst>
              <a:path w="1780976" h="1027104" extrusionOk="0">
                <a:moveTo>
                  <a:pt x="9638" y="960994"/>
                </a:moveTo>
                <a:lnTo>
                  <a:pt x="1664653" y="5561"/>
                </a:lnTo>
                <a:cubicBezTo>
                  <a:pt x="1679252" y="-1854"/>
                  <a:pt x="1696514" y="-1854"/>
                  <a:pt x="1711113" y="5561"/>
                </a:cubicBezTo>
                <a:lnTo>
                  <a:pt x="1771338" y="39330"/>
                </a:lnTo>
                <a:cubicBezTo>
                  <a:pt x="1778763" y="41850"/>
                  <a:pt x="1782739" y="49911"/>
                  <a:pt x="1780220" y="57335"/>
                </a:cubicBezTo>
                <a:cubicBezTo>
                  <a:pt x="1778802" y="61516"/>
                  <a:pt x="1775519" y="64798"/>
                  <a:pt x="1771338" y="66217"/>
                </a:cubicBezTo>
                <a:lnTo>
                  <a:pt x="116216" y="1021542"/>
                </a:lnTo>
                <a:cubicBezTo>
                  <a:pt x="101579" y="1028958"/>
                  <a:pt x="84285" y="1028958"/>
                  <a:pt x="69648" y="1021542"/>
                </a:cubicBezTo>
                <a:lnTo>
                  <a:pt x="9638" y="987880"/>
                </a:lnTo>
                <a:cubicBezTo>
                  <a:pt x="2214" y="985361"/>
                  <a:pt x="-1763" y="977300"/>
                  <a:pt x="757" y="969875"/>
                </a:cubicBezTo>
                <a:cubicBezTo>
                  <a:pt x="2175" y="965695"/>
                  <a:pt x="5458" y="962412"/>
                  <a:pt x="9638" y="960994"/>
                </a:cubicBez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5" name="Google Shape;595;p1"/>
          <p:cNvSpPr/>
          <p:nvPr/>
        </p:nvSpPr>
        <p:spPr>
          <a:xfrm>
            <a:off x="2878739" y="5289532"/>
            <a:ext cx="2575450" cy="1485379"/>
          </a:xfrm>
          <a:custGeom>
            <a:avLst/>
            <a:gdLst/>
            <a:ahLst/>
            <a:cxnLst/>
            <a:rect l="l" t="t" r="r" b="b"/>
            <a:pathLst>
              <a:path w="2146208" h="1237816" extrusionOk="0">
                <a:moveTo>
                  <a:pt x="11013" y="961779"/>
                </a:moveTo>
                <a:lnTo>
                  <a:pt x="1666028" y="6239"/>
                </a:lnTo>
                <a:cubicBezTo>
                  <a:pt x="1679032" y="-1195"/>
                  <a:pt x="1694789" y="-2033"/>
                  <a:pt x="1708509" y="3980"/>
                </a:cubicBezTo>
                <a:lnTo>
                  <a:pt x="2139228" y="252625"/>
                </a:lnTo>
                <a:cubicBezTo>
                  <a:pt x="2149982" y="258755"/>
                  <a:pt x="2148046" y="269832"/>
                  <a:pt x="2135248" y="277145"/>
                </a:cubicBezTo>
                <a:lnTo>
                  <a:pt x="482169" y="1231395"/>
                </a:lnTo>
                <a:cubicBezTo>
                  <a:pt x="469036" y="1239027"/>
                  <a:pt x="453042" y="1239907"/>
                  <a:pt x="439151" y="1233761"/>
                </a:cubicBezTo>
                <a:lnTo>
                  <a:pt x="6496" y="986407"/>
                </a:lnTo>
                <a:cubicBezTo>
                  <a:pt x="-3613" y="980169"/>
                  <a:pt x="-1785" y="969200"/>
                  <a:pt x="11013" y="961779"/>
                </a:cubicBez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6" name="Google Shape;596;p1"/>
          <p:cNvSpPr/>
          <p:nvPr/>
        </p:nvSpPr>
        <p:spPr>
          <a:xfrm>
            <a:off x="2929285" y="5333085"/>
            <a:ext cx="2476427" cy="1417688"/>
          </a:xfrm>
          <a:custGeom>
            <a:avLst/>
            <a:gdLst/>
            <a:ahLst/>
            <a:cxnLst/>
            <a:rect l="l" t="t" r="r" b="b"/>
            <a:pathLst>
              <a:path w="2063689" h="1181407" extrusionOk="0">
                <a:moveTo>
                  <a:pt x="1402688" y="371305"/>
                </a:moveTo>
                <a:lnTo>
                  <a:pt x="1454525" y="341407"/>
                </a:lnTo>
                <a:cubicBezTo>
                  <a:pt x="1456783" y="340116"/>
                  <a:pt x="1456998" y="338180"/>
                  <a:pt x="1454525" y="336998"/>
                </a:cubicBezTo>
                <a:lnTo>
                  <a:pt x="1404946" y="308390"/>
                </a:lnTo>
                <a:cubicBezTo>
                  <a:pt x="1402574" y="307218"/>
                  <a:pt x="1399790" y="307218"/>
                  <a:pt x="1397418" y="308390"/>
                </a:cubicBezTo>
                <a:lnTo>
                  <a:pt x="1345689" y="338288"/>
                </a:lnTo>
                <a:cubicBezTo>
                  <a:pt x="1343430" y="339579"/>
                  <a:pt x="1343215" y="341514"/>
                  <a:pt x="1345689" y="342590"/>
                </a:cubicBezTo>
                <a:lnTo>
                  <a:pt x="1395159" y="371197"/>
                </a:lnTo>
                <a:cubicBezTo>
                  <a:pt x="1397497" y="372474"/>
                  <a:pt x="1400315" y="372514"/>
                  <a:pt x="1402688" y="371305"/>
                </a:cubicBezTo>
                <a:close/>
                <a:moveTo>
                  <a:pt x="1327406" y="267738"/>
                </a:moveTo>
                <a:lnTo>
                  <a:pt x="1275569" y="297744"/>
                </a:lnTo>
                <a:cubicBezTo>
                  <a:pt x="1273418" y="298926"/>
                  <a:pt x="1273203" y="300970"/>
                  <a:pt x="1275569" y="302045"/>
                </a:cubicBezTo>
                <a:lnTo>
                  <a:pt x="1325148" y="330652"/>
                </a:lnTo>
                <a:cubicBezTo>
                  <a:pt x="1327508" y="331877"/>
                  <a:pt x="1330316" y="331877"/>
                  <a:pt x="1332676" y="330652"/>
                </a:cubicBezTo>
                <a:lnTo>
                  <a:pt x="1384513" y="300755"/>
                </a:lnTo>
                <a:cubicBezTo>
                  <a:pt x="1386664" y="299464"/>
                  <a:pt x="1386879" y="297528"/>
                  <a:pt x="1384513" y="296345"/>
                </a:cubicBezTo>
                <a:lnTo>
                  <a:pt x="1334934" y="267738"/>
                </a:lnTo>
                <a:cubicBezTo>
                  <a:pt x="1332551" y="266614"/>
                  <a:pt x="1329789" y="266614"/>
                  <a:pt x="1327406" y="267738"/>
                </a:cubicBezTo>
                <a:close/>
                <a:moveTo>
                  <a:pt x="1159958" y="364529"/>
                </a:moveTo>
                <a:lnTo>
                  <a:pt x="1072309" y="415183"/>
                </a:lnTo>
                <a:cubicBezTo>
                  <a:pt x="1070158" y="416473"/>
                  <a:pt x="1069943" y="418409"/>
                  <a:pt x="1072309" y="419485"/>
                </a:cubicBezTo>
                <a:lnTo>
                  <a:pt x="1121887" y="448092"/>
                </a:lnTo>
                <a:cubicBezTo>
                  <a:pt x="1124247" y="449316"/>
                  <a:pt x="1127055" y="449316"/>
                  <a:pt x="1129415" y="448092"/>
                </a:cubicBezTo>
                <a:lnTo>
                  <a:pt x="1217064" y="397438"/>
                </a:lnTo>
                <a:cubicBezTo>
                  <a:pt x="1219323" y="396147"/>
                  <a:pt x="1219430" y="394212"/>
                  <a:pt x="1217064" y="393136"/>
                </a:cubicBezTo>
                <a:lnTo>
                  <a:pt x="1167486" y="364529"/>
                </a:lnTo>
                <a:cubicBezTo>
                  <a:pt x="1165115" y="363233"/>
                  <a:pt x="1162257" y="363193"/>
                  <a:pt x="1159851" y="364421"/>
                </a:cubicBezTo>
                <a:close/>
                <a:moveTo>
                  <a:pt x="1251694" y="311617"/>
                </a:moveTo>
                <a:lnTo>
                  <a:pt x="1199857" y="341514"/>
                </a:lnTo>
                <a:cubicBezTo>
                  <a:pt x="1197706" y="342805"/>
                  <a:pt x="1197491" y="344741"/>
                  <a:pt x="1199857" y="345924"/>
                </a:cubicBezTo>
                <a:lnTo>
                  <a:pt x="1249436" y="374531"/>
                </a:lnTo>
                <a:cubicBezTo>
                  <a:pt x="1251808" y="375703"/>
                  <a:pt x="1254591" y="375703"/>
                  <a:pt x="1256964" y="374531"/>
                </a:cubicBezTo>
                <a:lnTo>
                  <a:pt x="1308801" y="344633"/>
                </a:lnTo>
                <a:cubicBezTo>
                  <a:pt x="1310952" y="343343"/>
                  <a:pt x="1311167" y="341407"/>
                  <a:pt x="1308801" y="340331"/>
                </a:cubicBezTo>
                <a:lnTo>
                  <a:pt x="1259222" y="311724"/>
                </a:lnTo>
                <a:cubicBezTo>
                  <a:pt x="1257013" y="310575"/>
                  <a:pt x="1254399" y="310496"/>
                  <a:pt x="1252124" y="311509"/>
                </a:cubicBezTo>
                <a:close/>
                <a:moveTo>
                  <a:pt x="1048433" y="428949"/>
                </a:moveTo>
                <a:lnTo>
                  <a:pt x="996597" y="458846"/>
                </a:lnTo>
                <a:cubicBezTo>
                  <a:pt x="994338" y="460137"/>
                  <a:pt x="994231" y="462073"/>
                  <a:pt x="996597" y="463256"/>
                </a:cubicBezTo>
                <a:lnTo>
                  <a:pt x="1046175" y="491863"/>
                </a:lnTo>
                <a:cubicBezTo>
                  <a:pt x="1048558" y="492987"/>
                  <a:pt x="1051320" y="492987"/>
                  <a:pt x="1053703" y="491863"/>
                </a:cubicBezTo>
                <a:lnTo>
                  <a:pt x="1105432" y="461857"/>
                </a:lnTo>
                <a:cubicBezTo>
                  <a:pt x="1107691" y="460675"/>
                  <a:pt x="1107906" y="458739"/>
                  <a:pt x="1105970" y="457556"/>
                </a:cubicBezTo>
                <a:lnTo>
                  <a:pt x="1056392" y="428949"/>
                </a:lnTo>
                <a:cubicBezTo>
                  <a:pt x="1053915" y="427474"/>
                  <a:pt x="1050841" y="427433"/>
                  <a:pt x="1048326" y="428841"/>
                </a:cubicBezTo>
                <a:close/>
                <a:moveTo>
                  <a:pt x="972506" y="472612"/>
                </a:moveTo>
                <a:lnTo>
                  <a:pt x="920777" y="502510"/>
                </a:lnTo>
                <a:cubicBezTo>
                  <a:pt x="918519" y="503800"/>
                  <a:pt x="918304" y="505736"/>
                  <a:pt x="920240" y="506812"/>
                </a:cubicBezTo>
                <a:lnTo>
                  <a:pt x="969818" y="535526"/>
                </a:lnTo>
                <a:cubicBezTo>
                  <a:pt x="972190" y="536698"/>
                  <a:pt x="974974" y="536698"/>
                  <a:pt x="977346" y="535526"/>
                </a:cubicBezTo>
                <a:lnTo>
                  <a:pt x="1029183" y="505629"/>
                </a:lnTo>
                <a:cubicBezTo>
                  <a:pt x="1031441" y="504338"/>
                  <a:pt x="1031656" y="502402"/>
                  <a:pt x="1029183" y="501327"/>
                </a:cubicBezTo>
                <a:lnTo>
                  <a:pt x="979605" y="472612"/>
                </a:lnTo>
                <a:cubicBezTo>
                  <a:pt x="977352" y="471576"/>
                  <a:pt x="974759" y="471576"/>
                  <a:pt x="972506" y="472612"/>
                </a:cubicBezTo>
                <a:close/>
                <a:moveTo>
                  <a:pt x="1166841" y="589406"/>
                </a:moveTo>
                <a:lnTo>
                  <a:pt x="1218678" y="559509"/>
                </a:lnTo>
                <a:cubicBezTo>
                  <a:pt x="1220829" y="558218"/>
                  <a:pt x="1221044" y="556282"/>
                  <a:pt x="1218678" y="555099"/>
                </a:cubicBezTo>
                <a:lnTo>
                  <a:pt x="1169099" y="526492"/>
                </a:lnTo>
                <a:cubicBezTo>
                  <a:pt x="1166716" y="525368"/>
                  <a:pt x="1163954" y="525368"/>
                  <a:pt x="1161571" y="526492"/>
                </a:cubicBezTo>
                <a:lnTo>
                  <a:pt x="1109734" y="556498"/>
                </a:lnTo>
                <a:cubicBezTo>
                  <a:pt x="1107583" y="557680"/>
                  <a:pt x="1107368" y="559616"/>
                  <a:pt x="1109734" y="560799"/>
                </a:cubicBezTo>
                <a:lnTo>
                  <a:pt x="1159313" y="589406"/>
                </a:lnTo>
                <a:cubicBezTo>
                  <a:pt x="1161673" y="590631"/>
                  <a:pt x="1164481" y="590631"/>
                  <a:pt x="1166841" y="589406"/>
                </a:cubicBezTo>
                <a:close/>
                <a:moveTo>
                  <a:pt x="1091559" y="633070"/>
                </a:moveTo>
                <a:lnTo>
                  <a:pt x="1143396" y="603172"/>
                </a:lnTo>
                <a:cubicBezTo>
                  <a:pt x="1145547" y="601882"/>
                  <a:pt x="1145762" y="599946"/>
                  <a:pt x="1143396" y="598870"/>
                </a:cubicBezTo>
                <a:lnTo>
                  <a:pt x="1093818" y="570263"/>
                </a:lnTo>
                <a:cubicBezTo>
                  <a:pt x="1091458" y="569039"/>
                  <a:pt x="1088649" y="569039"/>
                  <a:pt x="1086289" y="570263"/>
                </a:cubicBezTo>
                <a:lnTo>
                  <a:pt x="1034453" y="600161"/>
                </a:lnTo>
                <a:cubicBezTo>
                  <a:pt x="1032302" y="601451"/>
                  <a:pt x="1032087" y="603387"/>
                  <a:pt x="1034453" y="604570"/>
                </a:cubicBezTo>
                <a:lnTo>
                  <a:pt x="1084031" y="633177"/>
                </a:lnTo>
                <a:cubicBezTo>
                  <a:pt x="1086207" y="634083"/>
                  <a:pt x="1088661" y="634044"/>
                  <a:pt x="1090806" y="633070"/>
                </a:cubicBezTo>
                <a:close/>
                <a:moveTo>
                  <a:pt x="1016277" y="676841"/>
                </a:moveTo>
                <a:lnTo>
                  <a:pt x="1068114" y="646943"/>
                </a:lnTo>
                <a:cubicBezTo>
                  <a:pt x="1070265" y="645652"/>
                  <a:pt x="1070480" y="643717"/>
                  <a:pt x="1068114" y="642534"/>
                </a:cubicBezTo>
                <a:lnTo>
                  <a:pt x="1018536" y="613927"/>
                </a:lnTo>
                <a:cubicBezTo>
                  <a:pt x="1016163" y="612754"/>
                  <a:pt x="1013380" y="612754"/>
                  <a:pt x="1011008" y="613927"/>
                </a:cubicBezTo>
                <a:lnTo>
                  <a:pt x="959171" y="643824"/>
                </a:lnTo>
                <a:cubicBezTo>
                  <a:pt x="957020" y="645115"/>
                  <a:pt x="956805" y="647051"/>
                  <a:pt x="959171" y="648126"/>
                </a:cubicBezTo>
                <a:lnTo>
                  <a:pt x="1008749" y="676733"/>
                </a:lnTo>
                <a:cubicBezTo>
                  <a:pt x="1010886" y="677748"/>
                  <a:pt x="1013357" y="677787"/>
                  <a:pt x="1015525" y="676841"/>
                </a:cubicBezTo>
                <a:close/>
                <a:moveTo>
                  <a:pt x="940996" y="720504"/>
                </a:moveTo>
                <a:lnTo>
                  <a:pt x="992725" y="690607"/>
                </a:lnTo>
                <a:cubicBezTo>
                  <a:pt x="994983" y="689316"/>
                  <a:pt x="995198" y="687380"/>
                  <a:pt x="993263" y="686305"/>
                </a:cubicBezTo>
                <a:lnTo>
                  <a:pt x="943684" y="657698"/>
                </a:lnTo>
                <a:cubicBezTo>
                  <a:pt x="941329" y="656455"/>
                  <a:pt x="938512" y="656455"/>
                  <a:pt x="936156" y="657698"/>
                </a:cubicBezTo>
                <a:lnTo>
                  <a:pt x="884319" y="687595"/>
                </a:lnTo>
                <a:cubicBezTo>
                  <a:pt x="882061" y="688886"/>
                  <a:pt x="881846" y="690822"/>
                  <a:pt x="884319" y="692005"/>
                </a:cubicBezTo>
                <a:lnTo>
                  <a:pt x="933898" y="720612"/>
                </a:lnTo>
                <a:cubicBezTo>
                  <a:pt x="935947" y="721397"/>
                  <a:pt x="938221" y="721358"/>
                  <a:pt x="940243" y="720504"/>
                </a:cubicBezTo>
                <a:close/>
                <a:moveTo>
                  <a:pt x="1328159" y="414968"/>
                </a:moveTo>
                <a:lnTo>
                  <a:pt x="1379996" y="385070"/>
                </a:lnTo>
                <a:cubicBezTo>
                  <a:pt x="1382254" y="383887"/>
                  <a:pt x="1382362" y="381844"/>
                  <a:pt x="1379996" y="380769"/>
                </a:cubicBezTo>
                <a:lnTo>
                  <a:pt x="1330417" y="352161"/>
                </a:lnTo>
                <a:cubicBezTo>
                  <a:pt x="1328057" y="350937"/>
                  <a:pt x="1325249" y="350937"/>
                  <a:pt x="1322889" y="352161"/>
                </a:cubicBezTo>
                <a:lnTo>
                  <a:pt x="1271160" y="382059"/>
                </a:lnTo>
                <a:cubicBezTo>
                  <a:pt x="1268901" y="383350"/>
                  <a:pt x="1268686" y="385285"/>
                  <a:pt x="1270622" y="386468"/>
                </a:cubicBezTo>
                <a:lnTo>
                  <a:pt x="1320200" y="415076"/>
                </a:lnTo>
                <a:cubicBezTo>
                  <a:pt x="1322499" y="416111"/>
                  <a:pt x="1325139" y="416071"/>
                  <a:pt x="1327406" y="414968"/>
                </a:cubicBezTo>
                <a:close/>
                <a:moveTo>
                  <a:pt x="1243521" y="545635"/>
                </a:moveTo>
                <a:lnTo>
                  <a:pt x="1359132" y="478957"/>
                </a:lnTo>
                <a:cubicBezTo>
                  <a:pt x="1361390" y="477667"/>
                  <a:pt x="1361498" y="475731"/>
                  <a:pt x="1359132" y="474548"/>
                </a:cubicBezTo>
                <a:lnTo>
                  <a:pt x="1238789" y="405074"/>
                </a:lnTo>
                <a:cubicBezTo>
                  <a:pt x="1236416" y="403901"/>
                  <a:pt x="1233633" y="403901"/>
                  <a:pt x="1231261" y="405074"/>
                </a:cubicBezTo>
                <a:lnTo>
                  <a:pt x="1171465" y="439596"/>
                </a:lnTo>
                <a:cubicBezTo>
                  <a:pt x="1169207" y="440886"/>
                  <a:pt x="1169099" y="442822"/>
                  <a:pt x="1171465" y="444005"/>
                </a:cubicBezTo>
                <a:lnTo>
                  <a:pt x="1235132" y="480786"/>
                </a:lnTo>
                <a:cubicBezTo>
                  <a:pt x="1237175" y="481861"/>
                  <a:pt x="1236960" y="483797"/>
                  <a:pt x="1235132" y="485087"/>
                </a:cubicBezTo>
                <a:lnTo>
                  <a:pt x="1187382" y="512727"/>
                </a:lnTo>
                <a:cubicBezTo>
                  <a:pt x="1185123" y="514017"/>
                  <a:pt x="1184909" y="515953"/>
                  <a:pt x="1186844" y="517028"/>
                </a:cubicBezTo>
                <a:lnTo>
                  <a:pt x="1236423" y="545743"/>
                </a:lnTo>
                <a:cubicBezTo>
                  <a:pt x="1238408" y="546471"/>
                  <a:pt x="1240594" y="546433"/>
                  <a:pt x="1242553" y="545635"/>
                </a:cubicBezTo>
                <a:close/>
                <a:moveTo>
                  <a:pt x="897225" y="516275"/>
                </a:moveTo>
                <a:lnTo>
                  <a:pt x="845388" y="546281"/>
                </a:lnTo>
                <a:cubicBezTo>
                  <a:pt x="843237" y="547464"/>
                  <a:pt x="843022" y="549400"/>
                  <a:pt x="845388" y="550582"/>
                </a:cubicBezTo>
                <a:lnTo>
                  <a:pt x="894966" y="579189"/>
                </a:lnTo>
                <a:cubicBezTo>
                  <a:pt x="897326" y="580414"/>
                  <a:pt x="900135" y="580414"/>
                  <a:pt x="902495" y="579189"/>
                </a:cubicBezTo>
                <a:lnTo>
                  <a:pt x="954331" y="549292"/>
                </a:lnTo>
                <a:cubicBezTo>
                  <a:pt x="956590" y="548001"/>
                  <a:pt x="956697" y="546066"/>
                  <a:pt x="954331" y="544883"/>
                </a:cubicBezTo>
                <a:lnTo>
                  <a:pt x="904753" y="516275"/>
                </a:lnTo>
                <a:cubicBezTo>
                  <a:pt x="902380" y="515103"/>
                  <a:pt x="899597" y="515103"/>
                  <a:pt x="897225" y="516275"/>
                </a:cubicBezTo>
                <a:close/>
                <a:moveTo>
                  <a:pt x="821943" y="560046"/>
                </a:moveTo>
                <a:lnTo>
                  <a:pt x="770106" y="589944"/>
                </a:lnTo>
                <a:cubicBezTo>
                  <a:pt x="767955" y="591235"/>
                  <a:pt x="767740" y="593171"/>
                  <a:pt x="770106" y="594353"/>
                </a:cubicBezTo>
                <a:lnTo>
                  <a:pt x="819684" y="622961"/>
                </a:lnTo>
                <a:cubicBezTo>
                  <a:pt x="822057" y="624133"/>
                  <a:pt x="824840" y="624133"/>
                  <a:pt x="827213" y="622961"/>
                </a:cubicBezTo>
                <a:lnTo>
                  <a:pt x="879050" y="593063"/>
                </a:lnTo>
                <a:cubicBezTo>
                  <a:pt x="881201" y="591772"/>
                  <a:pt x="881416" y="589837"/>
                  <a:pt x="879050" y="588761"/>
                </a:cubicBezTo>
                <a:lnTo>
                  <a:pt x="829471" y="560154"/>
                </a:lnTo>
                <a:cubicBezTo>
                  <a:pt x="826908" y="558576"/>
                  <a:pt x="823685" y="558535"/>
                  <a:pt x="821083" y="560046"/>
                </a:cubicBezTo>
                <a:close/>
                <a:moveTo>
                  <a:pt x="402516" y="1026901"/>
                </a:moveTo>
                <a:cubicBezTo>
                  <a:pt x="404889" y="1028073"/>
                  <a:pt x="407672" y="1028073"/>
                  <a:pt x="410044" y="1026901"/>
                </a:cubicBezTo>
                <a:lnTo>
                  <a:pt x="461881" y="997003"/>
                </a:lnTo>
                <a:cubicBezTo>
                  <a:pt x="464140" y="995713"/>
                  <a:pt x="464247" y="993777"/>
                  <a:pt x="461881" y="992701"/>
                </a:cubicBezTo>
                <a:lnTo>
                  <a:pt x="412303" y="964094"/>
                </a:lnTo>
                <a:cubicBezTo>
                  <a:pt x="409943" y="962870"/>
                  <a:pt x="407135" y="962870"/>
                  <a:pt x="404775" y="964094"/>
                </a:cubicBezTo>
                <a:lnTo>
                  <a:pt x="352938" y="993992"/>
                </a:lnTo>
                <a:cubicBezTo>
                  <a:pt x="350679" y="995282"/>
                  <a:pt x="350464" y="997218"/>
                  <a:pt x="352938" y="998401"/>
                </a:cubicBezTo>
                <a:close/>
                <a:moveTo>
                  <a:pt x="215818" y="909784"/>
                </a:moveTo>
                <a:lnTo>
                  <a:pt x="163443" y="940219"/>
                </a:lnTo>
                <a:cubicBezTo>
                  <a:pt x="161185" y="941402"/>
                  <a:pt x="160969" y="943445"/>
                  <a:pt x="163443" y="944521"/>
                </a:cubicBezTo>
                <a:lnTo>
                  <a:pt x="213021" y="973128"/>
                </a:lnTo>
                <a:cubicBezTo>
                  <a:pt x="215382" y="974353"/>
                  <a:pt x="218190" y="974353"/>
                  <a:pt x="220550" y="973128"/>
                </a:cubicBezTo>
                <a:lnTo>
                  <a:pt x="272279" y="943230"/>
                </a:lnTo>
                <a:cubicBezTo>
                  <a:pt x="274537" y="941940"/>
                  <a:pt x="274752" y="940004"/>
                  <a:pt x="272817" y="938821"/>
                </a:cubicBezTo>
                <a:lnTo>
                  <a:pt x="223238" y="910214"/>
                </a:lnTo>
                <a:cubicBezTo>
                  <a:pt x="220805" y="908812"/>
                  <a:pt x="217850" y="908652"/>
                  <a:pt x="215280" y="909784"/>
                </a:cubicBezTo>
                <a:close/>
                <a:moveTo>
                  <a:pt x="311856" y="997541"/>
                </a:moveTo>
                <a:cubicBezTo>
                  <a:pt x="314228" y="998713"/>
                  <a:pt x="317011" y="998713"/>
                  <a:pt x="319384" y="997541"/>
                </a:cubicBezTo>
                <a:lnTo>
                  <a:pt x="371113" y="967643"/>
                </a:lnTo>
                <a:cubicBezTo>
                  <a:pt x="373371" y="966353"/>
                  <a:pt x="373587" y="964417"/>
                  <a:pt x="371113" y="963341"/>
                </a:cubicBezTo>
                <a:lnTo>
                  <a:pt x="321642" y="934627"/>
                </a:lnTo>
                <a:cubicBezTo>
                  <a:pt x="319270" y="933455"/>
                  <a:pt x="316486" y="933455"/>
                  <a:pt x="314114" y="934627"/>
                </a:cubicBezTo>
                <a:lnTo>
                  <a:pt x="262707" y="964525"/>
                </a:lnTo>
                <a:cubicBezTo>
                  <a:pt x="260449" y="965815"/>
                  <a:pt x="260234" y="967751"/>
                  <a:pt x="262707" y="968826"/>
                </a:cubicBezTo>
                <a:close/>
                <a:moveTo>
                  <a:pt x="520709" y="1044538"/>
                </a:moveTo>
                <a:lnTo>
                  <a:pt x="572545" y="1014533"/>
                </a:lnTo>
                <a:cubicBezTo>
                  <a:pt x="574804" y="1013350"/>
                  <a:pt x="575019" y="1011307"/>
                  <a:pt x="572545" y="1010231"/>
                </a:cubicBezTo>
                <a:lnTo>
                  <a:pt x="522967" y="981624"/>
                </a:lnTo>
                <a:cubicBezTo>
                  <a:pt x="520607" y="980400"/>
                  <a:pt x="517799" y="980400"/>
                  <a:pt x="515439" y="981624"/>
                </a:cubicBezTo>
                <a:lnTo>
                  <a:pt x="463710" y="1011522"/>
                </a:lnTo>
                <a:cubicBezTo>
                  <a:pt x="461451" y="1012812"/>
                  <a:pt x="461236" y="1014748"/>
                  <a:pt x="463710" y="1015931"/>
                </a:cubicBezTo>
                <a:lnTo>
                  <a:pt x="513180" y="1044538"/>
                </a:lnTo>
                <a:cubicBezTo>
                  <a:pt x="515411" y="1045501"/>
                  <a:pt x="517940" y="1045501"/>
                  <a:pt x="520171" y="1044538"/>
                </a:cubicBezTo>
                <a:close/>
                <a:moveTo>
                  <a:pt x="437468" y="1088417"/>
                </a:moveTo>
                <a:cubicBezTo>
                  <a:pt x="439829" y="1089641"/>
                  <a:pt x="442637" y="1089641"/>
                  <a:pt x="444997" y="1088417"/>
                </a:cubicBezTo>
                <a:lnTo>
                  <a:pt x="496834" y="1058519"/>
                </a:lnTo>
                <a:cubicBezTo>
                  <a:pt x="499092" y="1057229"/>
                  <a:pt x="499200" y="1055293"/>
                  <a:pt x="496834" y="1054217"/>
                </a:cubicBezTo>
                <a:lnTo>
                  <a:pt x="447255" y="1025503"/>
                </a:lnTo>
                <a:cubicBezTo>
                  <a:pt x="444883" y="1024330"/>
                  <a:pt x="442099" y="1024330"/>
                  <a:pt x="439727" y="1025503"/>
                </a:cubicBezTo>
                <a:lnTo>
                  <a:pt x="387890" y="1055400"/>
                </a:lnTo>
                <a:cubicBezTo>
                  <a:pt x="385739" y="1056691"/>
                  <a:pt x="385524" y="1058627"/>
                  <a:pt x="387890" y="1059702"/>
                </a:cubicBezTo>
                <a:close/>
                <a:moveTo>
                  <a:pt x="291529" y="866120"/>
                </a:moveTo>
                <a:lnTo>
                  <a:pt x="239693" y="896018"/>
                </a:lnTo>
                <a:cubicBezTo>
                  <a:pt x="237434" y="897309"/>
                  <a:pt x="237327" y="899244"/>
                  <a:pt x="239693" y="900320"/>
                </a:cubicBezTo>
                <a:lnTo>
                  <a:pt x="289271" y="929034"/>
                </a:lnTo>
                <a:cubicBezTo>
                  <a:pt x="291643" y="930207"/>
                  <a:pt x="294427" y="930207"/>
                  <a:pt x="296799" y="929034"/>
                </a:cubicBezTo>
                <a:lnTo>
                  <a:pt x="348636" y="899137"/>
                </a:lnTo>
                <a:cubicBezTo>
                  <a:pt x="350787" y="897846"/>
                  <a:pt x="351002" y="895911"/>
                  <a:pt x="348636" y="894835"/>
                </a:cubicBezTo>
                <a:lnTo>
                  <a:pt x="299058" y="866120"/>
                </a:lnTo>
                <a:cubicBezTo>
                  <a:pt x="296540" y="864763"/>
                  <a:pt x="293509" y="864763"/>
                  <a:pt x="290992" y="866120"/>
                </a:cubicBezTo>
                <a:close/>
                <a:moveTo>
                  <a:pt x="670197" y="647481"/>
                </a:moveTo>
                <a:lnTo>
                  <a:pt x="617607" y="677378"/>
                </a:lnTo>
                <a:cubicBezTo>
                  <a:pt x="615348" y="678669"/>
                  <a:pt x="615241" y="680605"/>
                  <a:pt x="617607" y="681788"/>
                </a:cubicBezTo>
                <a:lnTo>
                  <a:pt x="667185" y="710395"/>
                </a:lnTo>
                <a:cubicBezTo>
                  <a:pt x="669558" y="711567"/>
                  <a:pt x="672341" y="711567"/>
                  <a:pt x="674713" y="710395"/>
                </a:cubicBezTo>
                <a:lnTo>
                  <a:pt x="726550" y="680497"/>
                </a:lnTo>
                <a:cubicBezTo>
                  <a:pt x="728701" y="679207"/>
                  <a:pt x="728916" y="677271"/>
                  <a:pt x="726550" y="676196"/>
                </a:cubicBezTo>
                <a:lnTo>
                  <a:pt x="676972" y="647588"/>
                </a:lnTo>
                <a:cubicBezTo>
                  <a:pt x="674692" y="646386"/>
                  <a:pt x="671974" y="646346"/>
                  <a:pt x="669659" y="647481"/>
                </a:cubicBezTo>
                <a:close/>
                <a:moveTo>
                  <a:pt x="366704" y="821919"/>
                </a:moveTo>
                <a:lnTo>
                  <a:pt x="314867" y="851817"/>
                </a:lnTo>
                <a:cubicBezTo>
                  <a:pt x="312716" y="853107"/>
                  <a:pt x="312501" y="855043"/>
                  <a:pt x="314867" y="856226"/>
                </a:cubicBezTo>
                <a:lnTo>
                  <a:pt x="364445" y="884833"/>
                </a:lnTo>
                <a:cubicBezTo>
                  <a:pt x="366818" y="886006"/>
                  <a:pt x="369601" y="886006"/>
                  <a:pt x="371973" y="884833"/>
                </a:cubicBezTo>
                <a:lnTo>
                  <a:pt x="423810" y="854828"/>
                </a:lnTo>
                <a:cubicBezTo>
                  <a:pt x="425961" y="853645"/>
                  <a:pt x="426176" y="851709"/>
                  <a:pt x="423810" y="850526"/>
                </a:cubicBezTo>
                <a:lnTo>
                  <a:pt x="374232" y="821919"/>
                </a:lnTo>
                <a:cubicBezTo>
                  <a:pt x="371872" y="820695"/>
                  <a:pt x="369064" y="820695"/>
                  <a:pt x="366704" y="821919"/>
                </a:cubicBezTo>
                <a:close/>
                <a:moveTo>
                  <a:pt x="745371" y="603280"/>
                </a:moveTo>
                <a:lnTo>
                  <a:pt x="693534" y="633285"/>
                </a:lnTo>
                <a:cubicBezTo>
                  <a:pt x="691383" y="634468"/>
                  <a:pt x="691168" y="636511"/>
                  <a:pt x="693534" y="637587"/>
                </a:cubicBezTo>
                <a:lnTo>
                  <a:pt x="743112" y="666194"/>
                </a:lnTo>
                <a:cubicBezTo>
                  <a:pt x="745472" y="667418"/>
                  <a:pt x="748280" y="667418"/>
                  <a:pt x="750640" y="666194"/>
                </a:cubicBezTo>
                <a:lnTo>
                  <a:pt x="802477" y="636296"/>
                </a:lnTo>
                <a:cubicBezTo>
                  <a:pt x="804628" y="635006"/>
                  <a:pt x="804843" y="633070"/>
                  <a:pt x="802477" y="631887"/>
                </a:cubicBezTo>
                <a:lnTo>
                  <a:pt x="752899" y="603280"/>
                </a:lnTo>
                <a:cubicBezTo>
                  <a:pt x="750452" y="602289"/>
                  <a:pt x="747689" y="602447"/>
                  <a:pt x="745371" y="603710"/>
                </a:cubicBezTo>
                <a:close/>
                <a:moveTo>
                  <a:pt x="593947" y="690822"/>
                </a:moveTo>
                <a:lnTo>
                  <a:pt x="542325" y="721149"/>
                </a:lnTo>
                <a:cubicBezTo>
                  <a:pt x="540067" y="722440"/>
                  <a:pt x="539852" y="724376"/>
                  <a:pt x="542325" y="725451"/>
                </a:cubicBezTo>
                <a:lnTo>
                  <a:pt x="591904" y="754058"/>
                </a:lnTo>
                <a:cubicBezTo>
                  <a:pt x="594264" y="755283"/>
                  <a:pt x="597072" y="755283"/>
                  <a:pt x="599432" y="754058"/>
                </a:cubicBezTo>
                <a:lnTo>
                  <a:pt x="651161" y="724161"/>
                </a:lnTo>
                <a:cubicBezTo>
                  <a:pt x="653420" y="722870"/>
                  <a:pt x="653635" y="720934"/>
                  <a:pt x="651161" y="719751"/>
                </a:cubicBezTo>
                <a:lnTo>
                  <a:pt x="601583" y="691144"/>
                </a:lnTo>
                <a:cubicBezTo>
                  <a:pt x="599172" y="689934"/>
                  <a:pt x="596323" y="689974"/>
                  <a:pt x="593947" y="691252"/>
                </a:cubicBezTo>
                <a:close/>
                <a:moveTo>
                  <a:pt x="518127" y="734485"/>
                </a:moveTo>
                <a:lnTo>
                  <a:pt x="466398" y="764383"/>
                </a:lnTo>
                <a:cubicBezTo>
                  <a:pt x="464140" y="765673"/>
                  <a:pt x="463925" y="767609"/>
                  <a:pt x="465860" y="768792"/>
                </a:cubicBezTo>
                <a:lnTo>
                  <a:pt x="515439" y="797399"/>
                </a:lnTo>
                <a:cubicBezTo>
                  <a:pt x="517811" y="798571"/>
                  <a:pt x="520595" y="798571"/>
                  <a:pt x="522967" y="797399"/>
                </a:cubicBezTo>
                <a:lnTo>
                  <a:pt x="574589" y="768147"/>
                </a:lnTo>
                <a:cubicBezTo>
                  <a:pt x="576847" y="766964"/>
                  <a:pt x="576955" y="764920"/>
                  <a:pt x="574589" y="763845"/>
                </a:cubicBezTo>
                <a:lnTo>
                  <a:pt x="525010" y="735238"/>
                </a:lnTo>
                <a:cubicBezTo>
                  <a:pt x="522876" y="734121"/>
                  <a:pt x="520357" y="734003"/>
                  <a:pt x="518127" y="734915"/>
                </a:cubicBezTo>
                <a:close/>
                <a:moveTo>
                  <a:pt x="442846" y="778256"/>
                </a:moveTo>
                <a:lnTo>
                  <a:pt x="391009" y="808154"/>
                </a:lnTo>
                <a:cubicBezTo>
                  <a:pt x="388858" y="809444"/>
                  <a:pt x="388643" y="811380"/>
                  <a:pt x="391009" y="812455"/>
                </a:cubicBezTo>
                <a:lnTo>
                  <a:pt x="440587" y="841062"/>
                </a:lnTo>
                <a:cubicBezTo>
                  <a:pt x="442947" y="842287"/>
                  <a:pt x="445755" y="842287"/>
                  <a:pt x="448115" y="841062"/>
                </a:cubicBezTo>
                <a:lnTo>
                  <a:pt x="499307" y="811165"/>
                </a:lnTo>
                <a:cubicBezTo>
                  <a:pt x="501458" y="809874"/>
                  <a:pt x="501673" y="807939"/>
                  <a:pt x="499307" y="806755"/>
                </a:cubicBezTo>
                <a:lnTo>
                  <a:pt x="449944" y="778901"/>
                </a:lnTo>
                <a:cubicBezTo>
                  <a:pt x="447571" y="777729"/>
                  <a:pt x="444788" y="777729"/>
                  <a:pt x="442416" y="778901"/>
                </a:cubicBezTo>
                <a:close/>
                <a:moveTo>
                  <a:pt x="788604" y="807616"/>
                </a:moveTo>
                <a:lnTo>
                  <a:pt x="840441" y="777611"/>
                </a:lnTo>
                <a:cubicBezTo>
                  <a:pt x="842699" y="776428"/>
                  <a:pt x="842807" y="774384"/>
                  <a:pt x="840441" y="773309"/>
                </a:cubicBezTo>
                <a:lnTo>
                  <a:pt x="790862" y="744702"/>
                </a:lnTo>
                <a:cubicBezTo>
                  <a:pt x="788502" y="743477"/>
                  <a:pt x="785694" y="743477"/>
                  <a:pt x="783334" y="744702"/>
                </a:cubicBezTo>
                <a:lnTo>
                  <a:pt x="731497" y="774599"/>
                </a:lnTo>
                <a:cubicBezTo>
                  <a:pt x="729346" y="775890"/>
                  <a:pt x="729131" y="777826"/>
                  <a:pt x="731497" y="779009"/>
                </a:cubicBezTo>
                <a:lnTo>
                  <a:pt x="781076" y="807616"/>
                </a:lnTo>
                <a:cubicBezTo>
                  <a:pt x="783277" y="808749"/>
                  <a:pt x="785852" y="808905"/>
                  <a:pt x="788174" y="808046"/>
                </a:cubicBezTo>
                <a:close/>
                <a:moveTo>
                  <a:pt x="1495177" y="170733"/>
                </a:moveTo>
                <a:lnTo>
                  <a:pt x="1443340" y="200630"/>
                </a:lnTo>
                <a:cubicBezTo>
                  <a:pt x="1441082" y="201921"/>
                  <a:pt x="1440866" y="203856"/>
                  <a:pt x="1443340" y="204932"/>
                </a:cubicBezTo>
                <a:lnTo>
                  <a:pt x="1492918" y="233539"/>
                </a:lnTo>
                <a:cubicBezTo>
                  <a:pt x="1495279" y="234764"/>
                  <a:pt x="1498087" y="234764"/>
                  <a:pt x="1500447" y="233539"/>
                </a:cubicBezTo>
                <a:lnTo>
                  <a:pt x="1552176" y="203641"/>
                </a:lnTo>
                <a:cubicBezTo>
                  <a:pt x="1554434" y="202351"/>
                  <a:pt x="1554649" y="200415"/>
                  <a:pt x="1552714" y="199232"/>
                </a:cubicBezTo>
                <a:lnTo>
                  <a:pt x="1503135" y="170625"/>
                </a:lnTo>
                <a:cubicBezTo>
                  <a:pt x="1500440" y="169311"/>
                  <a:pt x="1497252" y="169516"/>
                  <a:pt x="1494747" y="171162"/>
                </a:cubicBezTo>
                <a:close/>
                <a:moveTo>
                  <a:pt x="1402688" y="224075"/>
                </a:moveTo>
                <a:lnTo>
                  <a:pt x="1350851" y="253973"/>
                </a:lnTo>
                <a:cubicBezTo>
                  <a:pt x="1348700" y="255263"/>
                  <a:pt x="1348485" y="257199"/>
                  <a:pt x="1350851" y="258274"/>
                </a:cubicBezTo>
                <a:lnTo>
                  <a:pt x="1400429" y="286989"/>
                </a:lnTo>
                <a:cubicBezTo>
                  <a:pt x="1402802" y="288161"/>
                  <a:pt x="1405585" y="288161"/>
                  <a:pt x="1407958" y="286989"/>
                </a:cubicBezTo>
                <a:lnTo>
                  <a:pt x="1459794" y="257091"/>
                </a:lnTo>
                <a:cubicBezTo>
                  <a:pt x="1461945" y="255801"/>
                  <a:pt x="1462160" y="253865"/>
                  <a:pt x="1459794" y="252789"/>
                </a:cubicBezTo>
                <a:lnTo>
                  <a:pt x="1410216" y="224075"/>
                </a:lnTo>
                <a:cubicBezTo>
                  <a:pt x="1407844" y="222903"/>
                  <a:pt x="1405060" y="222903"/>
                  <a:pt x="1402688" y="224075"/>
                </a:cubicBezTo>
                <a:close/>
                <a:moveTo>
                  <a:pt x="1570136" y="127284"/>
                </a:moveTo>
                <a:lnTo>
                  <a:pt x="1518299" y="157182"/>
                </a:lnTo>
                <a:cubicBezTo>
                  <a:pt x="1516148" y="158472"/>
                  <a:pt x="1515933" y="160408"/>
                  <a:pt x="1518299" y="161591"/>
                </a:cubicBezTo>
                <a:lnTo>
                  <a:pt x="1567877" y="190198"/>
                </a:lnTo>
                <a:cubicBezTo>
                  <a:pt x="1570250" y="191371"/>
                  <a:pt x="1573033" y="191371"/>
                  <a:pt x="1575406" y="190198"/>
                </a:cubicBezTo>
                <a:lnTo>
                  <a:pt x="1627242" y="160301"/>
                </a:lnTo>
                <a:cubicBezTo>
                  <a:pt x="1629393" y="159010"/>
                  <a:pt x="1629608" y="157074"/>
                  <a:pt x="1627242" y="155999"/>
                </a:cubicBezTo>
                <a:lnTo>
                  <a:pt x="1577664" y="127392"/>
                </a:lnTo>
                <a:cubicBezTo>
                  <a:pt x="1575392" y="126276"/>
                  <a:pt x="1572731" y="126276"/>
                  <a:pt x="1570458" y="127392"/>
                </a:cubicBezTo>
                <a:close/>
                <a:moveTo>
                  <a:pt x="1151569" y="516168"/>
                </a:moveTo>
                <a:lnTo>
                  <a:pt x="1203299" y="486270"/>
                </a:lnTo>
                <a:cubicBezTo>
                  <a:pt x="1205557" y="484980"/>
                  <a:pt x="1205772" y="483044"/>
                  <a:pt x="1203299" y="481861"/>
                </a:cubicBezTo>
                <a:lnTo>
                  <a:pt x="1153828" y="453254"/>
                </a:lnTo>
                <a:cubicBezTo>
                  <a:pt x="1151455" y="452082"/>
                  <a:pt x="1148672" y="452082"/>
                  <a:pt x="1146299" y="453254"/>
                </a:cubicBezTo>
                <a:lnTo>
                  <a:pt x="1094463" y="483152"/>
                </a:lnTo>
                <a:cubicBezTo>
                  <a:pt x="1092204" y="484442"/>
                  <a:pt x="1091989" y="486378"/>
                  <a:pt x="1094463" y="487453"/>
                </a:cubicBezTo>
                <a:lnTo>
                  <a:pt x="1144579" y="516491"/>
                </a:lnTo>
                <a:cubicBezTo>
                  <a:pt x="1146915" y="517575"/>
                  <a:pt x="1149624" y="517495"/>
                  <a:pt x="1151892" y="516276"/>
                </a:cubicBezTo>
                <a:close/>
                <a:moveTo>
                  <a:pt x="1653376" y="83298"/>
                </a:moveTo>
                <a:cubicBezTo>
                  <a:pt x="1651003" y="82126"/>
                  <a:pt x="1648220" y="82126"/>
                  <a:pt x="1645848" y="83298"/>
                </a:cubicBezTo>
                <a:lnTo>
                  <a:pt x="1594011" y="113196"/>
                </a:lnTo>
                <a:cubicBezTo>
                  <a:pt x="1591860" y="114486"/>
                  <a:pt x="1591645" y="116422"/>
                  <a:pt x="1594011" y="117497"/>
                </a:cubicBezTo>
                <a:lnTo>
                  <a:pt x="1643589" y="146105"/>
                </a:lnTo>
                <a:cubicBezTo>
                  <a:pt x="1645949" y="147329"/>
                  <a:pt x="1648757" y="147329"/>
                  <a:pt x="1651118" y="146105"/>
                </a:cubicBezTo>
                <a:lnTo>
                  <a:pt x="1702954" y="116207"/>
                </a:lnTo>
                <a:cubicBezTo>
                  <a:pt x="1705105" y="114917"/>
                  <a:pt x="1705320" y="112980"/>
                  <a:pt x="1702954" y="111798"/>
                </a:cubicBezTo>
                <a:close/>
                <a:moveTo>
                  <a:pt x="863886" y="764275"/>
                </a:moveTo>
                <a:lnTo>
                  <a:pt x="915723" y="734377"/>
                </a:lnTo>
                <a:cubicBezTo>
                  <a:pt x="917981" y="733087"/>
                  <a:pt x="918196" y="731151"/>
                  <a:pt x="915723" y="729968"/>
                </a:cubicBezTo>
                <a:lnTo>
                  <a:pt x="866144" y="701361"/>
                </a:lnTo>
                <a:cubicBezTo>
                  <a:pt x="863771" y="700189"/>
                  <a:pt x="860988" y="700189"/>
                  <a:pt x="858616" y="701361"/>
                </a:cubicBezTo>
                <a:lnTo>
                  <a:pt x="806887" y="731259"/>
                </a:lnTo>
                <a:cubicBezTo>
                  <a:pt x="804628" y="732549"/>
                  <a:pt x="804413" y="734485"/>
                  <a:pt x="806887" y="735560"/>
                </a:cubicBezTo>
                <a:lnTo>
                  <a:pt x="856358" y="764168"/>
                </a:lnTo>
                <a:cubicBezTo>
                  <a:pt x="858695" y="765444"/>
                  <a:pt x="861513" y="765484"/>
                  <a:pt x="863886" y="764275"/>
                </a:cubicBezTo>
                <a:close/>
                <a:moveTo>
                  <a:pt x="1792647" y="228054"/>
                </a:moveTo>
                <a:lnTo>
                  <a:pt x="1844484" y="198156"/>
                </a:lnTo>
                <a:cubicBezTo>
                  <a:pt x="1846635" y="196866"/>
                  <a:pt x="1846850" y="194930"/>
                  <a:pt x="1844484" y="193855"/>
                </a:cubicBezTo>
                <a:lnTo>
                  <a:pt x="1794906" y="165248"/>
                </a:lnTo>
                <a:cubicBezTo>
                  <a:pt x="1792545" y="164023"/>
                  <a:pt x="1789737" y="164023"/>
                  <a:pt x="1787377" y="165248"/>
                </a:cubicBezTo>
                <a:lnTo>
                  <a:pt x="1736078" y="195360"/>
                </a:lnTo>
                <a:cubicBezTo>
                  <a:pt x="1733927" y="196651"/>
                  <a:pt x="1733712" y="198587"/>
                  <a:pt x="1736078" y="199770"/>
                </a:cubicBezTo>
                <a:lnTo>
                  <a:pt x="1785657" y="228377"/>
                </a:lnTo>
                <a:cubicBezTo>
                  <a:pt x="1787925" y="229278"/>
                  <a:pt x="1790471" y="229161"/>
                  <a:pt x="1792647" y="228054"/>
                </a:cubicBezTo>
                <a:close/>
                <a:moveTo>
                  <a:pt x="1646063" y="230958"/>
                </a:moveTo>
                <a:lnTo>
                  <a:pt x="1697900" y="200953"/>
                </a:lnTo>
                <a:cubicBezTo>
                  <a:pt x="1700158" y="199770"/>
                  <a:pt x="1700266" y="197834"/>
                  <a:pt x="1697900" y="196651"/>
                </a:cubicBezTo>
                <a:lnTo>
                  <a:pt x="1648321" y="168044"/>
                </a:lnTo>
                <a:cubicBezTo>
                  <a:pt x="1645949" y="166872"/>
                  <a:pt x="1643166" y="166872"/>
                  <a:pt x="1640793" y="168044"/>
                </a:cubicBezTo>
                <a:lnTo>
                  <a:pt x="1589386" y="198156"/>
                </a:lnTo>
                <a:cubicBezTo>
                  <a:pt x="1587236" y="199447"/>
                  <a:pt x="1587021" y="201383"/>
                  <a:pt x="1589386" y="202566"/>
                </a:cubicBezTo>
                <a:lnTo>
                  <a:pt x="1638965" y="231173"/>
                </a:lnTo>
                <a:cubicBezTo>
                  <a:pt x="1641249" y="232141"/>
                  <a:pt x="1643842" y="232062"/>
                  <a:pt x="1646063" y="230958"/>
                </a:cubicBezTo>
                <a:close/>
                <a:moveTo>
                  <a:pt x="1724464" y="124273"/>
                </a:moveTo>
                <a:cubicBezTo>
                  <a:pt x="1722091" y="123101"/>
                  <a:pt x="1719308" y="123101"/>
                  <a:pt x="1716935" y="124273"/>
                </a:cubicBezTo>
                <a:lnTo>
                  <a:pt x="1665206" y="154170"/>
                </a:lnTo>
                <a:cubicBezTo>
                  <a:pt x="1662948" y="155461"/>
                  <a:pt x="1662732" y="157397"/>
                  <a:pt x="1665206" y="158472"/>
                </a:cubicBezTo>
                <a:lnTo>
                  <a:pt x="1714569" y="187402"/>
                </a:lnTo>
                <a:cubicBezTo>
                  <a:pt x="1716925" y="188645"/>
                  <a:pt x="1719742" y="188645"/>
                  <a:pt x="1722098" y="187402"/>
                </a:cubicBezTo>
                <a:lnTo>
                  <a:pt x="1773934" y="157504"/>
                </a:lnTo>
                <a:cubicBezTo>
                  <a:pt x="1776193" y="156214"/>
                  <a:pt x="1776408" y="154278"/>
                  <a:pt x="1773934" y="153203"/>
                </a:cubicBezTo>
                <a:close/>
                <a:moveTo>
                  <a:pt x="1740488" y="115131"/>
                </a:moveTo>
                <a:lnTo>
                  <a:pt x="1860831" y="184606"/>
                </a:lnTo>
                <a:cubicBezTo>
                  <a:pt x="1863191" y="185830"/>
                  <a:pt x="1865999" y="185830"/>
                  <a:pt x="1868359" y="184606"/>
                </a:cubicBezTo>
                <a:lnTo>
                  <a:pt x="1920196" y="154708"/>
                </a:lnTo>
                <a:cubicBezTo>
                  <a:pt x="1922347" y="153418"/>
                  <a:pt x="1922562" y="151482"/>
                  <a:pt x="1920196" y="150299"/>
                </a:cubicBezTo>
                <a:lnTo>
                  <a:pt x="1800605" y="80610"/>
                </a:lnTo>
                <a:cubicBezTo>
                  <a:pt x="1798250" y="79367"/>
                  <a:pt x="1795433" y="79367"/>
                  <a:pt x="1793077" y="80610"/>
                </a:cubicBezTo>
                <a:lnTo>
                  <a:pt x="1741241" y="110507"/>
                </a:lnTo>
                <a:cubicBezTo>
                  <a:pt x="1738659" y="112120"/>
                  <a:pt x="1738552" y="113949"/>
                  <a:pt x="1740488" y="115131"/>
                </a:cubicBezTo>
                <a:close/>
                <a:moveTo>
                  <a:pt x="1565512" y="211922"/>
                </a:moveTo>
                <a:lnTo>
                  <a:pt x="1513675" y="241820"/>
                </a:lnTo>
                <a:cubicBezTo>
                  <a:pt x="1511524" y="243110"/>
                  <a:pt x="1511309" y="245046"/>
                  <a:pt x="1513675" y="246122"/>
                </a:cubicBezTo>
                <a:lnTo>
                  <a:pt x="1563253" y="274836"/>
                </a:lnTo>
                <a:cubicBezTo>
                  <a:pt x="1565625" y="276009"/>
                  <a:pt x="1568409" y="276009"/>
                  <a:pt x="1570781" y="274836"/>
                </a:cubicBezTo>
                <a:lnTo>
                  <a:pt x="1622618" y="244939"/>
                </a:lnTo>
                <a:cubicBezTo>
                  <a:pt x="1624769" y="243648"/>
                  <a:pt x="1624984" y="241712"/>
                  <a:pt x="1622618" y="240637"/>
                </a:cubicBezTo>
                <a:lnTo>
                  <a:pt x="1573040" y="211922"/>
                </a:lnTo>
                <a:cubicBezTo>
                  <a:pt x="1570650" y="210784"/>
                  <a:pt x="1567867" y="210823"/>
                  <a:pt x="1565511" y="212030"/>
                </a:cubicBezTo>
                <a:close/>
                <a:moveTo>
                  <a:pt x="995521" y="541011"/>
                </a:moveTo>
                <a:lnTo>
                  <a:pt x="943684" y="570909"/>
                </a:lnTo>
                <a:cubicBezTo>
                  <a:pt x="941533" y="572199"/>
                  <a:pt x="941318" y="574135"/>
                  <a:pt x="943684" y="575210"/>
                </a:cubicBezTo>
                <a:lnTo>
                  <a:pt x="993263" y="603817"/>
                </a:lnTo>
                <a:cubicBezTo>
                  <a:pt x="995623" y="605042"/>
                  <a:pt x="998431" y="605042"/>
                  <a:pt x="1000791" y="603817"/>
                </a:cubicBezTo>
                <a:lnTo>
                  <a:pt x="1052628" y="573920"/>
                </a:lnTo>
                <a:cubicBezTo>
                  <a:pt x="1054779" y="572629"/>
                  <a:pt x="1054994" y="570694"/>
                  <a:pt x="1052628" y="569618"/>
                </a:cubicBezTo>
                <a:lnTo>
                  <a:pt x="1003049" y="540903"/>
                </a:lnTo>
                <a:cubicBezTo>
                  <a:pt x="1000644" y="539798"/>
                  <a:pt x="997860" y="539878"/>
                  <a:pt x="995521" y="541118"/>
                </a:cubicBezTo>
                <a:close/>
                <a:moveTo>
                  <a:pt x="1709407" y="272148"/>
                </a:moveTo>
                <a:cubicBezTo>
                  <a:pt x="1711767" y="273372"/>
                  <a:pt x="1714575" y="273372"/>
                  <a:pt x="1716935" y="272148"/>
                </a:cubicBezTo>
                <a:lnTo>
                  <a:pt x="1768772" y="242250"/>
                </a:lnTo>
                <a:cubicBezTo>
                  <a:pt x="1770923" y="240960"/>
                  <a:pt x="1771138" y="239024"/>
                  <a:pt x="1768772" y="237841"/>
                </a:cubicBezTo>
                <a:lnTo>
                  <a:pt x="1719624" y="208911"/>
                </a:lnTo>
                <a:cubicBezTo>
                  <a:pt x="1717240" y="207786"/>
                  <a:pt x="1714479" y="207786"/>
                  <a:pt x="1712096" y="208911"/>
                </a:cubicBezTo>
                <a:lnTo>
                  <a:pt x="1660797" y="239131"/>
                </a:lnTo>
                <a:cubicBezTo>
                  <a:pt x="1658646" y="240314"/>
                  <a:pt x="1658431" y="242357"/>
                  <a:pt x="1660797" y="243433"/>
                </a:cubicBezTo>
                <a:close/>
                <a:moveTo>
                  <a:pt x="1071233" y="497455"/>
                </a:moveTo>
                <a:lnTo>
                  <a:pt x="1019504" y="527353"/>
                </a:lnTo>
                <a:cubicBezTo>
                  <a:pt x="1017245" y="528643"/>
                  <a:pt x="1017030" y="530579"/>
                  <a:pt x="1018966" y="531762"/>
                </a:cubicBezTo>
                <a:lnTo>
                  <a:pt x="1068544" y="560369"/>
                </a:lnTo>
                <a:cubicBezTo>
                  <a:pt x="1070928" y="561494"/>
                  <a:pt x="1073689" y="561494"/>
                  <a:pt x="1076073" y="560369"/>
                </a:cubicBezTo>
                <a:lnTo>
                  <a:pt x="1127910" y="530364"/>
                </a:lnTo>
                <a:cubicBezTo>
                  <a:pt x="1130168" y="529181"/>
                  <a:pt x="1130276" y="527138"/>
                  <a:pt x="1127910" y="526062"/>
                </a:cubicBezTo>
                <a:lnTo>
                  <a:pt x="1078331" y="497455"/>
                </a:lnTo>
                <a:cubicBezTo>
                  <a:pt x="1076105" y="496340"/>
                  <a:pt x="1073492" y="496300"/>
                  <a:pt x="1071233" y="497347"/>
                </a:cubicBezTo>
                <a:close/>
                <a:moveTo>
                  <a:pt x="477798" y="983237"/>
                </a:moveTo>
                <a:cubicBezTo>
                  <a:pt x="480158" y="984462"/>
                  <a:pt x="482966" y="984462"/>
                  <a:pt x="485326" y="983237"/>
                </a:cubicBezTo>
                <a:lnTo>
                  <a:pt x="537055" y="953340"/>
                </a:lnTo>
                <a:cubicBezTo>
                  <a:pt x="539314" y="952049"/>
                  <a:pt x="539529" y="950114"/>
                  <a:pt x="537055" y="948930"/>
                </a:cubicBezTo>
                <a:lnTo>
                  <a:pt x="487477" y="920323"/>
                </a:lnTo>
                <a:cubicBezTo>
                  <a:pt x="485131" y="919202"/>
                  <a:pt x="482403" y="919202"/>
                  <a:pt x="480056" y="920323"/>
                </a:cubicBezTo>
                <a:lnTo>
                  <a:pt x="428220" y="950328"/>
                </a:lnTo>
                <a:cubicBezTo>
                  <a:pt x="425961" y="951511"/>
                  <a:pt x="425746" y="953555"/>
                  <a:pt x="428220" y="954630"/>
                </a:cubicBezTo>
                <a:close/>
                <a:moveTo>
                  <a:pt x="389718" y="890964"/>
                </a:moveTo>
                <a:lnTo>
                  <a:pt x="337989" y="920754"/>
                </a:lnTo>
                <a:cubicBezTo>
                  <a:pt x="335731" y="922044"/>
                  <a:pt x="335623" y="923980"/>
                  <a:pt x="337989" y="925163"/>
                </a:cubicBezTo>
                <a:lnTo>
                  <a:pt x="387567" y="953770"/>
                </a:lnTo>
                <a:cubicBezTo>
                  <a:pt x="389951" y="954895"/>
                  <a:pt x="392712" y="954895"/>
                  <a:pt x="395096" y="953770"/>
                </a:cubicBezTo>
                <a:lnTo>
                  <a:pt x="446933" y="923765"/>
                </a:lnTo>
                <a:cubicBezTo>
                  <a:pt x="449083" y="922582"/>
                  <a:pt x="449299" y="920646"/>
                  <a:pt x="446933" y="919463"/>
                </a:cubicBezTo>
                <a:lnTo>
                  <a:pt x="397354" y="890856"/>
                </a:lnTo>
                <a:cubicBezTo>
                  <a:pt x="394965" y="889594"/>
                  <a:pt x="392107" y="889594"/>
                  <a:pt x="389718" y="890856"/>
                </a:cubicBezTo>
                <a:close/>
                <a:moveTo>
                  <a:pt x="561038" y="939251"/>
                </a:moveTo>
                <a:lnTo>
                  <a:pt x="612767" y="909354"/>
                </a:lnTo>
                <a:cubicBezTo>
                  <a:pt x="615026" y="908063"/>
                  <a:pt x="615241" y="906127"/>
                  <a:pt x="612767" y="905052"/>
                </a:cubicBezTo>
                <a:lnTo>
                  <a:pt x="563834" y="876337"/>
                </a:lnTo>
                <a:cubicBezTo>
                  <a:pt x="561474" y="875113"/>
                  <a:pt x="558666" y="875113"/>
                  <a:pt x="556306" y="876337"/>
                </a:cubicBezTo>
                <a:lnTo>
                  <a:pt x="504469" y="906235"/>
                </a:lnTo>
                <a:cubicBezTo>
                  <a:pt x="502211" y="907525"/>
                  <a:pt x="502103" y="909461"/>
                  <a:pt x="504469" y="910537"/>
                </a:cubicBezTo>
                <a:lnTo>
                  <a:pt x="554048" y="939251"/>
                </a:lnTo>
                <a:cubicBezTo>
                  <a:pt x="556285" y="940220"/>
                  <a:pt x="558831" y="940181"/>
                  <a:pt x="561038" y="939144"/>
                </a:cubicBezTo>
                <a:close/>
                <a:moveTo>
                  <a:pt x="636320" y="895588"/>
                </a:moveTo>
                <a:lnTo>
                  <a:pt x="688157" y="865690"/>
                </a:lnTo>
                <a:cubicBezTo>
                  <a:pt x="690307" y="864400"/>
                  <a:pt x="690523" y="862464"/>
                  <a:pt x="688157" y="861281"/>
                </a:cubicBezTo>
                <a:lnTo>
                  <a:pt x="639116" y="832674"/>
                </a:lnTo>
                <a:cubicBezTo>
                  <a:pt x="636744" y="831502"/>
                  <a:pt x="633960" y="831502"/>
                  <a:pt x="631588" y="832674"/>
                </a:cubicBezTo>
                <a:lnTo>
                  <a:pt x="579751" y="862679"/>
                </a:lnTo>
                <a:cubicBezTo>
                  <a:pt x="577600" y="863862"/>
                  <a:pt x="577385" y="865798"/>
                  <a:pt x="579751" y="866981"/>
                </a:cubicBezTo>
                <a:lnTo>
                  <a:pt x="629329" y="895588"/>
                </a:lnTo>
                <a:cubicBezTo>
                  <a:pt x="631689" y="896691"/>
                  <a:pt x="634424" y="896652"/>
                  <a:pt x="636750" y="895480"/>
                </a:cubicBezTo>
                <a:close/>
                <a:moveTo>
                  <a:pt x="711602" y="851817"/>
                </a:moveTo>
                <a:lnTo>
                  <a:pt x="763438" y="821919"/>
                </a:lnTo>
                <a:cubicBezTo>
                  <a:pt x="765589" y="820629"/>
                  <a:pt x="765804" y="818693"/>
                  <a:pt x="763438" y="817510"/>
                </a:cubicBezTo>
                <a:lnTo>
                  <a:pt x="713860" y="788903"/>
                </a:lnTo>
                <a:cubicBezTo>
                  <a:pt x="711488" y="787731"/>
                  <a:pt x="708704" y="787731"/>
                  <a:pt x="706332" y="788903"/>
                </a:cubicBezTo>
                <a:lnTo>
                  <a:pt x="654495" y="818800"/>
                </a:lnTo>
                <a:cubicBezTo>
                  <a:pt x="652344" y="820091"/>
                  <a:pt x="652129" y="822027"/>
                  <a:pt x="654495" y="823102"/>
                </a:cubicBezTo>
                <a:lnTo>
                  <a:pt x="704073" y="851709"/>
                </a:lnTo>
                <a:cubicBezTo>
                  <a:pt x="706656" y="853253"/>
                  <a:pt x="709879" y="853253"/>
                  <a:pt x="712462" y="851709"/>
                </a:cubicBezTo>
                <a:close/>
                <a:moveTo>
                  <a:pt x="464247" y="847300"/>
                </a:moveTo>
                <a:lnTo>
                  <a:pt x="413271" y="877090"/>
                </a:lnTo>
                <a:cubicBezTo>
                  <a:pt x="411120" y="878381"/>
                  <a:pt x="410905" y="880316"/>
                  <a:pt x="413271" y="881392"/>
                </a:cubicBezTo>
                <a:lnTo>
                  <a:pt x="462849" y="909999"/>
                </a:lnTo>
                <a:cubicBezTo>
                  <a:pt x="465209" y="911224"/>
                  <a:pt x="468017" y="911224"/>
                  <a:pt x="470377" y="909999"/>
                </a:cubicBezTo>
                <a:lnTo>
                  <a:pt x="522214" y="880101"/>
                </a:lnTo>
                <a:cubicBezTo>
                  <a:pt x="524365" y="878811"/>
                  <a:pt x="524580" y="876875"/>
                  <a:pt x="522214" y="875692"/>
                </a:cubicBezTo>
                <a:lnTo>
                  <a:pt x="472636" y="847085"/>
                </a:lnTo>
                <a:cubicBezTo>
                  <a:pt x="470337" y="846050"/>
                  <a:pt x="467697" y="846089"/>
                  <a:pt x="465430" y="847193"/>
                </a:cubicBezTo>
                <a:close/>
                <a:moveTo>
                  <a:pt x="539529" y="803529"/>
                </a:moveTo>
                <a:lnTo>
                  <a:pt x="487692" y="833427"/>
                </a:lnTo>
                <a:cubicBezTo>
                  <a:pt x="485541" y="834717"/>
                  <a:pt x="485326" y="836653"/>
                  <a:pt x="487692" y="837836"/>
                </a:cubicBezTo>
                <a:lnTo>
                  <a:pt x="537271" y="866443"/>
                </a:lnTo>
                <a:cubicBezTo>
                  <a:pt x="539643" y="867616"/>
                  <a:pt x="542426" y="867616"/>
                  <a:pt x="544799" y="866443"/>
                </a:cubicBezTo>
                <a:lnTo>
                  <a:pt x="596636" y="836545"/>
                </a:lnTo>
                <a:cubicBezTo>
                  <a:pt x="598786" y="835255"/>
                  <a:pt x="599002" y="833319"/>
                  <a:pt x="596636" y="832244"/>
                </a:cubicBezTo>
                <a:lnTo>
                  <a:pt x="547057" y="803637"/>
                </a:lnTo>
                <a:cubicBezTo>
                  <a:pt x="545182" y="802828"/>
                  <a:pt x="543072" y="802752"/>
                  <a:pt x="541142" y="803422"/>
                </a:cubicBezTo>
                <a:close/>
                <a:moveTo>
                  <a:pt x="844097" y="628338"/>
                </a:moveTo>
                <a:lnTo>
                  <a:pt x="792261" y="658235"/>
                </a:lnTo>
                <a:cubicBezTo>
                  <a:pt x="790110" y="659526"/>
                  <a:pt x="789895" y="661462"/>
                  <a:pt x="792261" y="662645"/>
                </a:cubicBezTo>
                <a:lnTo>
                  <a:pt x="841839" y="691252"/>
                </a:lnTo>
                <a:cubicBezTo>
                  <a:pt x="844212" y="692424"/>
                  <a:pt x="846995" y="692424"/>
                  <a:pt x="849367" y="691252"/>
                </a:cubicBezTo>
                <a:lnTo>
                  <a:pt x="901204" y="661354"/>
                </a:lnTo>
                <a:cubicBezTo>
                  <a:pt x="903355" y="660064"/>
                  <a:pt x="903570" y="658128"/>
                  <a:pt x="901204" y="657053"/>
                </a:cubicBezTo>
                <a:lnTo>
                  <a:pt x="851626" y="628338"/>
                </a:lnTo>
                <a:cubicBezTo>
                  <a:pt x="849266" y="627113"/>
                  <a:pt x="846457" y="627113"/>
                  <a:pt x="844097" y="628338"/>
                </a:cubicBezTo>
                <a:close/>
                <a:moveTo>
                  <a:pt x="768816" y="672001"/>
                </a:moveTo>
                <a:lnTo>
                  <a:pt x="716979" y="702006"/>
                </a:lnTo>
                <a:cubicBezTo>
                  <a:pt x="714720" y="703189"/>
                  <a:pt x="714505" y="705233"/>
                  <a:pt x="716979" y="706308"/>
                </a:cubicBezTo>
                <a:lnTo>
                  <a:pt x="766557" y="734915"/>
                </a:lnTo>
                <a:cubicBezTo>
                  <a:pt x="768917" y="736140"/>
                  <a:pt x="771725" y="736140"/>
                  <a:pt x="774085" y="734915"/>
                </a:cubicBezTo>
                <a:lnTo>
                  <a:pt x="825814" y="705018"/>
                </a:lnTo>
                <a:cubicBezTo>
                  <a:pt x="828073" y="703727"/>
                  <a:pt x="828288" y="701791"/>
                  <a:pt x="826352" y="700608"/>
                </a:cubicBezTo>
                <a:lnTo>
                  <a:pt x="776774" y="672001"/>
                </a:lnTo>
                <a:cubicBezTo>
                  <a:pt x="774063" y="670573"/>
                  <a:pt x="770806" y="670655"/>
                  <a:pt x="768170" y="672216"/>
                </a:cubicBezTo>
                <a:close/>
                <a:moveTo>
                  <a:pt x="919809" y="585320"/>
                </a:moveTo>
                <a:lnTo>
                  <a:pt x="867972" y="615217"/>
                </a:lnTo>
                <a:cubicBezTo>
                  <a:pt x="865821" y="616508"/>
                  <a:pt x="865606" y="618443"/>
                  <a:pt x="867972" y="619627"/>
                </a:cubicBezTo>
                <a:lnTo>
                  <a:pt x="917551" y="648234"/>
                </a:lnTo>
                <a:cubicBezTo>
                  <a:pt x="919924" y="649406"/>
                  <a:pt x="922707" y="649406"/>
                  <a:pt x="925079" y="648234"/>
                </a:cubicBezTo>
                <a:lnTo>
                  <a:pt x="976916" y="618228"/>
                </a:lnTo>
                <a:cubicBezTo>
                  <a:pt x="979067" y="617046"/>
                  <a:pt x="979282" y="615110"/>
                  <a:pt x="976916" y="613927"/>
                </a:cubicBezTo>
                <a:lnTo>
                  <a:pt x="927337" y="585320"/>
                </a:lnTo>
                <a:cubicBezTo>
                  <a:pt x="924965" y="584147"/>
                  <a:pt x="922182" y="584147"/>
                  <a:pt x="919809" y="585320"/>
                </a:cubicBezTo>
                <a:close/>
                <a:moveTo>
                  <a:pt x="616854" y="760296"/>
                </a:moveTo>
                <a:lnTo>
                  <a:pt x="565017" y="789656"/>
                </a:lnTo>
                <a:cubicBezTo>
                  <a:pt x="562866" y="790946"/>
                  <a:pt x="562651" y="792882"/>
                  <a:pt x="565017" y="793958"/>
                </a:cubicBezTo>
                <a:lnTo>
                  <a:pt x="614596" y="822565"/>
                </a:lnTo>
                <a:cubicBezTo>
                  <a:pt x="616956" y="823789"/>
                  <a:pt x="619764" y="823789"/>
                  <a:pt x="622124" y="822565"/>
                </a:cubicBezTo>
                <a:lnTo>
                  <a:pt x="673961" y="792667"/>
                </a:lnTo>
                <a:cubicBezTo>
                  <a:pt x="676219" y="791377"/>
                  <a:pt x="676327" y="789441"/>
                  <a:pt x="673961" y="788258"/>
                </a:cubicBezTo>
                <a:lnTo>
                  <a:pt x="624382" y="759651"/>
                </a:lnTo>
                <a:cubicBezTo>
                  <a:pt x="621993" y="758512"/>
                  <a:pt x="619210" y="758552"/>
                  <a:pt x="616854" y="759758"/>
                </a:cubicBezTo>
                <a:close/>
                <a:moveTo>
                  <a:pt x="692136" y="716525"/>
                </a:moveTo>
                <a:lnTo>
                  <a:pt x="640406" y="746423"/>
                </a:lnTo>
                <a:cubicBezTo>
                  <a:pt x="638148" y="747713"/>
                  <a:pt x="637933" y="749649"/>
                  <a:pt x="640406" y="750832"/>
                </a:cubicBezTo>
                <a:lnTo>
                  <a:pt x="689877" y="779439"/>
                </a:lnTo>
                <a:cubicBezTo>
                  <a:pt x="692250" y="780611"/>
                  <a:pt x="695033" y="780611"/>
                  <a:pt x="697406" y="779439"/>
                </a:cubicBezTo>
                <a:lnTo>
                  <a:pt x="749242" y="749541"/>
                </a:lnTo>
                <a:cubicBezTo>
                  <a:pt x="751501" y="748251"/>
                  <a:pt x="751716" y="746315"/>
                  <a:pt x="749242" y="745239"/>
                </a:cubicBezTo>
                <a:lnTo>
                  <a:pt x="699664" y="716632"/>
                </a:lnTo>
                <a:cubicBezTo>
                  <a:pt x="697607" y="715443"/>
                  <a:pt x="695134" y="715207"/>
                  <a:pt x="692889" y="715987"/>
                </a:cubicBezTo>
                <a:close/>
                <a:moveTo>
                  <a:pt x="595345" y="1001305"/>
                </a:moveTo>
                <a:lnTo>
                  <a:pt x="647074" y="971407"/>
                </a:lnTo>
                <a:cubicBezTo>
                  <a:pt x="649333" y="970117"/>
                  <a:pt x="649548" y="968181"/>
                  <a:pt x="647074" y="966998"/>
                </a:cubicBezTo>
                <a:lnTo>
                  <a:pt x="597496" y="938391"/>
                </a:lnTo>
                <a:cubicBezTo>
                  <a:pt x="595124" y="937218"/>
                  <a:pt x="592340" y="937218"/>
                  <a:pt x="589968" y="938391"/>
                </a:cubicBezTo>
                <a:lnTo>
                  <a:pt x="538131" y="968288"/>
                </a:lnTo>
                <a:cubicBezTo>
                  <a:pt x="535872" y="969579"/>
                  <a:pt x="535657" y="971515"/>
                  <a:pt x="538131" y="972590"/>
                </a:cubicBezTo>
                <a:lnTo>
                  <a:pt x="587709" y="1001198"/>
                </a:lnTo>
                <a:cubicBezTo>
                  <a:pt x="590371" y="1002612"/>
                  <a:pt x="593595" y="1002446"/>
                  <a:pt x="596098" y="1000767"/>
                </a:cubicBezTo>
                <a:close/>
                <a:moveTo>
                  <a:pt x="195922" y="982484"/>
                </a:moveTo>
                <a:lnTo>
                  <a:pt x="146343" y="953877"/>
                </a:lnTo>
                <a:cubicBezTo>
                  <a:pt x="143983" y="952653"/>
                  <a:pt x="141175" y="952653"/>
                  <a:pt x="138815" y="953877"/>
                </a:cubicBezTo>
                <a:lnTo>
                  <a:pt x="87731" y="983237"/>
                </a:lnTo>
                <a:cubicBezTo>
                  <a:pt x="85473" y="984528"/>
                  <a:pt x="85258" y="986464"/>
                  <a:pt x="87731" y="987647"/>
                </a:cubicBezTo>
                <a:lnTo>
                  <a:pt x="137309" y="1016254"/>
                </a:lnTo>
                <a:cubicBezTo>
                  <a:pt x="139682" y="1017426"/>
                  <a:pt x="142465" y="1017426"/>
                  <a:pt x="144838" y="1016254"/>
                </a:cubicBezTo>
                <a:lnTo>
                  <a:pt x="196675" y="986356"/>
                </a:lnTo>
                <a:cubicBezTo>
                  <a:pt x="198180" y="984958"/>
                  <a:pt x="198180" y="983237"/>
                  <a:pt x="196567" y="981947"/>
                </a:cubicBezTo>
                <a:close/>
                <a:moveTo>
                  <a:pt x="294648" y="1007220"/>
                </a:moveTo>
                <a:lnTo>
                  <a:pt x="245070" y="978613"/>
                </a:lnTo>
                <a:cubicBezTo>
                  <a:pt x="242687" y="977488"/>
                  <a:pt x="239925" y="977488"/>
                  <a:pt x="237542" y="978613"/>
                </a:cubicBezTo>
                <a:lnTo>
                  <a:pt x="157851" y="1024642"/>
                </a:lnTo>
                <a:cubicBezTo>
                  <a:pt x="155700" y="1025933"/>
                  <a:pt x="155485" y="1027869"/>
                  <a:pt x="157851" y="1029052"/>
                </a:cubicBezTo>
                <a:lnTo>
                  <a:pt x="207429" y="1057659"/>
                </a:lnTo>
                <a:cubicBezTo>
                  <a:pt x="209801" y="1058831"/>
                  <a:pt x="212585" y="1058831"/>
                  <a:pt x="214957" y="1057659"/>
                </a:cubicBezTo>
                <a:lnTo>
                  <a:pt x="294648" y="1011737"/>
                </a:lnTo>
                <a:cubicBezTo>
                  <a:pt x="297122" y="1009801"/>
                  <a:pt x="297229" y="1007865"/>
                  <a:pt x="294971" y="1006682"/>
                </a:cubicBezTo>
                <a:close/>
                <a:moveTo>
                  <a:pt x="122898" y="925378"/>
                </a:moveTo>
                <a:lnTo>
                  <a:pt x="72997" y="897201"/>
                </a:lnTo>
                <a:cubicBezTo>
                  <a:pt x="70614" y="896076"/>
                  <a:pt x="67852" y="896076"/>
                  <a:pt x="65469" y="897201"/>
                </a:cubicBezTo>
                <a:lnTo>
                  <a:pt x="1695" y="934089"/>
                </a:lnTo>
                <a:cubicBezTo>
                  <a:pt x="-456" y="935380"/>
                  <a:pt x="-671" y="937316"/>
                  <a:pt x="1695" y="938391"/>
                </a:cubicBezTo>
                <a:lnTo>
                  <a:pt x="51273" y="966998"/>
                </a:lnTo>
                <a:cubicBezTo>
                  <a:pt x="53633" y="968222"/>
                  <a:pt x="56441" y="968222"/>
                  <a:pt x="58801" y="966998"/>
                </a:cubicBezTo>
                <a:lnTo>
                  <a:pt x="122576" y="930218"/>
                </a:lnTo>
                <a:cubicBezTo>
                  <a:pt x="124404" y="928497"/>
                  <a:pt x="124619" y="926561"/>
                  <a:pt x="122898" y="925378"/>
                </a:cubicBezTo>
                <a:close/>
                <a:moveTo>
                  <a:pt x="171832" y="897201"/>
                </a:moveTo>
                <a:cubicBezTo>
                  <a:pt x="174204" y="898373"/>
                  <a:pt x="176987" y="898373"/>
                  <a:pt x="179360" y="897201"/>
                </a:cubicBezTo>
                <a:lnTo>
                  <a:pt x="231197" y="867303"/>
                </a:lnTo>
                <a:cubicBezTo>
                  <a:pt x="233348" y="866013"/>
                  <a:pt x="233562" y="864077"/>
                  <a:pt x="231197" y="863002"/>
                </a:cubicBezTo>
                <a:lnTo>
                  <a:pt x="181618" y="834395"/>
                </a:lnTo>
                <a:cubicBezTo>
                  <a:pt x="179258" y="833170"/>
                  <a:pt x="176450" y="833170"/>
                  <a:pt x="174090" y="834395"/>
                </a:cubicBezTo>
                <a:lnTo>
                  <a:pt x="122898" y="864185"/>
                </a:lnTo>
                <a:cubicBezTo>
                  <a:pt x="120748" y="865475"/>
                  <a:pt x="120532" y="867411"/>
                  <a:pt x="122898" y="868594"/>
                </a:cubicBezTo>
                <a:close/>
                <a:moveTo>
                  <a:pt x="386384" y="1036042"/>
                </a:moveTo>
                <a:lnTo>
                  <a:pt x="336806" y="1007435"/>
                </a:lnTo>
                <a:cubicBezTo>
                  <a:pt x="334434" y="1006263"/>
                  <a:pt x="331650" y="1006263"/>
                  <a:pt x="329278" y="1007435"/>
                </a:cubicBezTo>
                <a:lnTo>
                  <a:pt x="229691" y="1064972"/>
                </a:lnTo>
                <a:cubicBezTo>
                  <a:pt x="227432" y="1066155"/>
                  <a:pt x="227217" y="1068091"/>
                  <a:pt x="229153" y="1069274"/>
                </a:cubicBezTo>
                <a:lnTo>
                  <a:pt x="278732" y="1097881"/>
                </a:lnTo>
                <a:cubicBezTo>
                  <a:pt x="281104" y="1099053"/>
                  <a:pt x="283887" y="1099053"/>
                  <a:pt x="286260" y="1097881"/>
                </a:cubicBezTo>
                <a:lnTo>
                  <a:pt x="385954" y="1040344"/>
                </a:lnTo>
                <a:cubicBezTo>
                  <a:pt x="387783" y="1039161"/>
                  <a:pt x="387998" y="1037010"/>
                  <a:pt x="386062" y="1036042"/>
                </a:cubicBezTo>
                <a:close/>
                <a:moveTo>
                  <a:pt x="421337" y="1097666"/>
                </a:moveTo>
                <a:lnTo>
                  <a:pt x="371436" y="1069274"/>
                </a:lnTo>
                <a:cubicBezTo>
                  <a:pt x="369076" y="1068049"/>
                  <a:pt x="366267" y="1068049"/>
                  <a:pt x="363908" y="1069274"/>
                </a:cubicBezTo>
                <a:lnTo>
                  <a:pt x="300133" y="1106162"/>
                </a:lnTo>
                <a:cubicBezTo>
                  <a:pt x="297982" y="1107452"/>
                  <a:pt x="297767" y="1109388"/>
                  <a:pt x="300133" y="1110463"/>
                </a:cubicBezTo>
                <a:lnTo>
                  <a:pt x="349711" y="1139070"/>
                </a:lnTo>
                <a:cubicBezTo>
                  <a:pt x="352072" y="1140295"/>
                  <a:pt x="354880" y="1140295"/>
                  <a:pt x="357240" y="1139070"/>
                </a:cubicBezTo>
                <a:lnTo>
                  <a:pt x="421014" y="1102182"/>
                </a:lnTo>
                <a:cubicBezTo>
                  <a:pt x="422735" y="1100784"/>
                  <a:pt x="422950" y="1098849"/>
                  <a:pt x="421014" y="1097666"/>
                </a:cubicBezTo>
                <a:close/>
                <a:moveTo>
                  <a:pt x="734939" y="572091"/>
                </a:moveTo>
                <a:cubicBezTo>
                  <a:pt x="737311" y="573264"/>
                  <a:pt x="740095" y="573264"/>
                  <a:pt x="742467" y="572091"/>
                </a:cubicBezTo>
                <a:lnTo>
                  <a:pt x="794196" y="542194"/>
                </a:lnTo>
                <a:cubicBezTo>
                  <a:pt x="796455" y="540903"/>
                  <a:pt x="796670" y="538968"/>
                  <a:pt x="794734" y="537892"/>
                </a:cubicBezTo>
                <a:lnTo>
                  <a:pt x="745156" y="509285"/>
                </a:lnTo>
                <a:cubicBezTo>
                  <a:pt x="742800" y="508042"/>
                  <a:pt x="739983" y="508042"/>
                  <a:pt x="737628" y="509285"/>
                </a:cubicBezTo>
                <a:lnTo>
                  <a:pt x="685791" y="539183"/>
                </a:lnTo>
                <a:cubicBezTo>
                  <a:pt x="683532" y="540473"/>
                  <a:pt x="683425" y="542409"/>
                  <a:pt x="685791" y="543592"/>
                </a:cubicBezTo>
                <a:close/>
                <a:moveTo>
                  <a:pt x="583408" y="659526"/>
                </a:moveTo>
                <a:cubicBezTo>
                  <a:pt x="585791" y="660651"/>
                  <a:pt x="588552" y="660651"/>
                  <a:pt x="590936" y="659526"/>
                </a:cubicBezTo>
                <a:lnTo>
                  <a:pt x="642772" y="629521"/>
                </a:lnTo>
                <a:cubicBezTo>
                  <a:pt x="645031" y="628338"/>
                  <a:pt x="645138" y="626294"/>
                  <a:pt x="642772" y="625219"/>
                </a:cubicBezTo>
                <a:lnTo>
                  <a:pt x="593302" y="596074"/>
                </a:lnTo>
                <a:cubicBezTo>
                  <a:pt x="590942" y="594850"/>
                  <a:pt x="588134" y="594850"/>
                  <a:pt x="585774" y="596074"/>
                </a:cubicBezTo>
                <a:lnTo>
                  <a:pt x="533937" y="625972"/>
                </a:lnTo>
                <a:cubicBezTo>
                  <a:pt x="531786" y="627262"/>
                  <a:pt x="531571" y="629198"/>
                  <a:pt x="533937" y="630381"/>
                </a:cubicBezTo>
                <a:close/>
                <a:moveTo>
                  <a:pt x="247543" y="853107"/>
                </a:moveTo>
                <a:cubicBezTo>
                  <a:pt x="249904" y="854332"/>
                  <a:pt x="252712" y="854332"/>
                  <a:pt x="255072" y="853107"/>
                </a:cubicBezTo>
                <a:lnTo>
                  <a:pt x="306908" y="823210"/>
                </a:lnTo>
                <a:cubicBezTo>
                  <a:pt x="309059" y="821919"/>
                  <a:pt x="309274" y="819984"/>
                  <a:pt x="306908" y="818800"/>
                </a:cubicBezTo>
                <a:lnTo>
                  <a:pt x="257330" y="790193"/>
                </a:lnTo>
                <a:cubicBezTo>
                  <a:pt x="254947" y="789069"/>
                  <a:pt x="252185" y="789069"/>
                  <a:pt x="249802" y="790193"/>
                </a:cubicBezTo>
                <a:lnTo>
                  <a:pt x="198180" y="820521"/>
                </a:lnTo>
                <a:cubicBezTo>
                  <a:pt x="196029" y="821704"/>
                  <a:pt x="195814" y="823640"/>
                  <a:pt x="198180" y="824823"/>
                </a:cubicBezTo>
                <a:close/>
                <a:moveTo>
                  <a:pt x="659119" y="615432"/>
                </a:moveTo>
                <a:cubicBezTo>
                  <a:pt x="661475" y="616675"/>
                  <a:pt x="664292" y="616675"/>
                  <a:pt x="666648" y="615432"/>
                </a:cubicBezTo>
                <a:lnTo>
                  <a:pt x="718484" y="585535"/>
                </a:lnTo>
                <a:cubicBezTo>
                  <a:pt x="720743" y="584244"/>
                  <a:pt x="720958" y="582308"/>
                  <a:pt x="718484" y="581125"/>
                </a:cubicBezTo>
                <a:lnTo>
                  <a:pt x="669014" y="553056"/>
                </a:lnTo>
                <a:cubicBezTo>
                  <a:pt x="666641" y="551884"/>
                  <a:pt x="663858" y="551884"/>
                  <a:pt x="661485" y="553056"/>
                </a:cubicBezTo>
                <a:lnTo>
                  <a:pt x="609756" y="582954"/>
                </a:lnTo>
                <a:cubicBezTo>
                  <a:pt x="607498" y="584244"/>
                  <a:pt x="607282" y="586180"/>
                  <a:pt x="609756" y="587255"/>
                </a:cubicBezTo>
                <a:close/>
                <a:moveTo>
                  <a:pt x="507373" y="703620"/>
                </a:moveTo>
                <a:cubicBezTo>
                  <a:pt x="509745" y="704792"/>
                  <a:pt x="512529" y="704792"/>
                  <a:pt x="514901" y="703620"/>
                </a:cubicBezTo>
                <a:lnTo>
                  <a:pt x="566738" y="673722"/>
                </a:lnTo>
                <a:cubicBezTo>
                  <a:pt x="568889" y="672431"/>
                  <a:pt x="569104" y="670496"/>
                  <a:pt x="566738" y="669420"/>
                </a:cubicBezTo>
                <a:lnTo>
                  <a:pt x="517160" y="640705"/>
                </a:lnTo>
                <a:cubicBezTo>
                  <a:pt x="514787" y="639533"/>
                  <a:pt x="512004" y="639533"/>
                  <a:pt x="509631" y="640705"/>
                </a:cubicBezTo>
                <a:lnTo>
                  <a:pt x="457795" y="670603"/>
                </a:lnTo>
                <a:cubicBezTo>
                  <a:pt x="455644" y="671894"/>
                  <a:pt x="455429" y="673830"/>
                  <a:pt x="457795" y="674905"/>
                </a:cubicBezTo>
                <a:close/>
                <a:moveTo>
                  <a:pt x="458225" y="1101537"/>
                </a:moveTo>
                <a:cubicBezTo>
                  <a:pt x="455865" y="1100313"/>
                  <a:pt x="453056" y="1100313"/>
                  <a:pt x="450697" y="1101537"/>
                </a:cubicBezTo>
                <a:lnTo>
                  <a:pt x="371006" y="1147567"/>
                </a:lnTo>
                <a:cubicBezTo>
                  <a:pt x="368747" y="1148857"/>
                  <a:pt x="368532" y="1150793"/>
                  <a:pt x="371006" y="1151868"/>
                </a:cubicBezTo>
                <a:lnTo>
                  <a:pt x="420584" y="1180475"/>
                </a:lnTo>
                <a:cubicBezTo>
                  <a:pt x="422939" y="1181718"/>
                  <a:pt x="425756" y="1181718"/>
                  <a:pt x="428112" y="1180475"/>
                </a:cubicBezTo>
                <a:lnTo>
                  <a:pt x="507911" y="1134446"/>
                </a:lnTo>
                <a:cubicBezTo>
                  <a:pt x="510062" y="1133156"/>
                  <a:pt x="510277" y="1131220"/>
                  <a:pt x="507911" y="1130144"/>
                </a:cubicBezTo>
                <a:close/>
                <a:moveTo>
                  <a:pt x="398752" y="766749"/>
                </a:moveTo>
                <a:cubicBezTo>
                  <a:pt x="401136" y="767873"/>
                  <a:pt x="403897" y="767873"/>
                  <a:pt x="406280" y="766749"/>
                </a:cubicBezTo>
                <a:lnTo>
                  <a:pt x="458010" y="736743"/>
                </a:lnTo>
                <a:cubicBezTo>
                  <a:pt x="460268" y="735560"/>
                  <a:pt x="460483" y="733625"/>
                  <a:pt x="458010" y="732442"/>
                </a:cubicBezTo>
                <a:lnTo>
                  <a:pt x="408539" y="703834"/>
                </a:lnTo>
                <a:cubicBezTo>
                  <a:pt x="406183" y="702592"/>
                  <a:pt x="403366" y="702592"/>
                  <a:pt x="401011" y="703834"/>
                </a:cubicBezTo>
                <a:lnTo>
                  <a:pt x="349174" y="733732"/>
                </a:lnTo>
                <a:cubicBezTo>
                  <a:pt x="346915" y="735023"/>
                  <a:pt x="346700" y="736959"/>
                  <a:pt x="349174" y="738141"/>
                </a:cubicBezTo>
                <a:close/>
                <a:moveTo>
                  <a:pt x="322933" y="810520"/>
                </a:moveTo>
                <a:cubicBezTo>
                  <a:pt x="325305" y="811692"/>
                  <a:pt x="328089" y="811692"/>
                  <a:pt x="330461" y="810520"/>
                </a:cubicBezTo>
                <a:lnTo>
                  <a:pt x="382298" y="780622"/>
                </a:lnTo>
                <a:cubicBezTo>
                  <a:pt x="384556" y="779332"/>
                  <a:pt x="384664" y="777395"/>
                  <a:pt x="382298" y="776320"/>
                </a:cubicBezTo>
                <a:lnTo>
                  <a:pt x="333150" y="746638"/>
                </a:lnTo>
                <a:cubicBezTo>
                  <a:pt x="330777" y="745465"/>
                  <a:pt x="327994" y="745465"/>
                  <a:pt x="325621" y="746638"/>
                </a:cubicBezTo>
                <a:lnTo>
                  <a:pt x="273462" y="776750"/>
                </a:lnTo>
                <a:cubicBezTo>
                  <a:pt x="271203" y="778041"/>
                  <a:pt x="270988" y="779977"/>
                  <a:pt x="273462" y="781052"/>
                </a:cubicBezTo>
                <a:close/>
                <a:moveTo>
                  <a:pt x="1860831" y="291398"/>
                </a:moveTo>
                <a:cubicBezTo>
                  <a:pt x="1858458" y="290226"/>
                  <a:pt x="1855675" y="290226"/>
                  <a:pt x="1853303" y="291398"/>
                </a:cubicBezTo>
                <a:lnTo>
                  <a:pt x="1725754" y="365067"/>
                </a:lnTo>
                <a:cubicBezTo>
                  <a:pt x="1723495" y="366250"/>
                  <a:pt x="1723280" y="368293"/>
                  <a:pt x="1725754" y="369369"/>
                </a:cubicBezTo>
                <a:lnTo>
                  <a:pt x="1775332" y="397976"/>
                </a:lnTo>
                <a:cubicBezTo>
                  <a:pt x="1777692" y="399200"/>
                  <a:pt x="1780500" y="399200"/>
                  <a:pt x="1782861" y="397976"/>
                </a:cubicBezTo>
                <a:lnTo>
                  <a:pt x="1910409" y="324307"/>
                </a:lnTo>
                <a:cubicBezTo>
                  <a:pt x="1912560" y="323016"/>
                  <a:pt x="1912775" y="321081"/>
                  <a:pt x="1910409" y="320005"/>
                </a:cubicBezTo>
                <a:close/>
                <a:moveTo>
                  <a:pt x="1693383" y="388189"/>
                </a:moveTo>
                <a:cubicBezTo>
                  <a:pt x="1691010" y="387017"/>
                  <a:pt x="1688227" y="387017"/>
                  <a:pt x="1685854" y="388189"/>
                </a:cubicBezTo>
                <a:lnTo>
                  <a:pt x="1634018" y="418087"/>
                </a:lnTo>
                <a:cubicBezTo>
                  <a:pt x="1631867" y="419377"/>
                  <a:pt x="1631652" y="421313"/>
                  <a:pt x="1634018" y="422389"/>
                </a:cubicBezTo>
                <a:lnTo>
                  <a:pt x="1683596" y="450996"/>
                </a:lnTo>
                <a:cubicBezTo>
                  <a:pt x="1685956" y="452220"/>
                  <a:pt x="1688764" y="452220"/>
                  <a:pt x="1691124" y="450996"/>
                </a:cubicBezTo>
                <a:lnTo>
                  <a:pt x="1742961" y="421098"/>
                </a:lnTo>
                <a:cubicBezTo>
                  <a:pt x="1745112" y="419807"/>
                  <a:pt x="1745327" y="417871"/>
                  <a:pt x="1742961" y="416689"/>
                </a:cubicBezTo>
                <a:close/>
                <a:moveTo>
                  <a:pt x="671702" y="958179"/>
                </a:moveTo>
                <a:lnTo>
                  <a:pt x="723539" y="928282"/>
                </a:lnTo>
                <a:cubicBezTo>
                  <a:pt x="725690" y="926991"/>
                  <a:pt x="725905" y="925055"/>
                  <a:pt x="723539" y="923980"/>
                </a:cubicBezTo>
                <a:lnTo>
                  <a:pt x="673961" y="895373"/>
                </a:lnTo>
                <a:cubicBezTo>
                  <a:pt x="671601" y="894148"/>
                  <a:pt x="668793" y="894148"/>
                  <a:pt x="666433" y="895373"/>
                </a:cubicBezTo>
                <a:lnTo>
                  <a:pt x="614596" y="925270"/>
                </a:lnTo>
                <a:cubicBezTo>
                  <a:pt x="612445" y="926561"/>
                  <a:pt x="612230" y="928497"/>
                  <a:pt x="614596" y="929680"/>
                </a:cubicBezTo>
                <a:lnTo>
                  <a:pt x="664174" y="958287"/>
                </a:lnTo>
                <a:cubicBezTo>
                  <a:pt x="666648" y="958966"/>
                  <a:pt x="669296" y="958492"/>
                  <a:pt x="671380" y="956996"/>
                </a:cubicBezTo>
                <a:close/>
                <a:moveTo>
                  <a:pt x="1542819" y="475946"/>
                </a:moveTo>
                <a:cubicBezTo>
                  <a:pt x="1540447" y="474774"/>
                  <a:pt x="1537664" y="474774"/>
                  <a:pt x="1535291" y="475946"/>
                </a:cubicBezTo>
                <a:lnTo>
                  <a:pt x="1483454" y="505843"/>
                </a:lnTo>
                <a:cubicBezTo>
                  <a:pt x="1481196" y="507134"/>
                  <a:pt x="1481088" y="509070"/>
                  <a:pt x="1483454" y="510146"/>
                </a:cubicBezTo>
                <a:lnTo>
                  <a:pt x="1533033" y="538753"/>
                </a:lnTo>
                <a:cubicBezTo>
                  <a:pt x="1535393" y="539977"/>
                  <a:pt x="1538201" y="539977"/>
                  <a:pt x="1540561" y="538753"/>
                </a:cubicBezTo>
                <a:lnTo>
                  <a:pt x="1592398" y="508855"/>
                </a:lnTo>
                <a:cubicBezTo>
                  <a:pt x="1594549" y="507564"/>
                  <a:pt x="1594764" y="505629"/>
                  <a:pt x="1592398" y="504446"/>
                </a:cubicBezTo>
                <a:close/>
                <a:moveTo>
                  <a:pt x="1937403" y="248165"/>
                </a:moveTo>
                <a:cubicBezTo>
                  <a:pt x="1935043" y="246940"/>
                  <a:pt x="1932235" y="246940"/>
                  <a:pt x="1929875" y="248165"/>
                </a:cubicBezTo>
                <a:lnTo>
                  <a:pt x="1878038" y="278063"/>
                </a:lnTo>
                <a:cubicBezTo>
                  <a:pt x="1875887" y="279353"/>
                  <a:pt x="1875672" y="281289"/>
                  <a:pt x="1878038" y="282472"/>
                </a:cubicBezTo>
                <a:lnTo>
                  <a:pt x="1927616" y="311079"/>
                </a:lnTo>
                <a:cubicBezTo>
                  <a:pt x="1929989" y="312251"/>
                  <a:pt x="1932772" y="312251"/>
                  <a:pt x="1935145" y="311079"/>
                </a:cubicBezTo>
                <a:lnTo>
                  <a:pt x="1986981" y="281074"/>
                </a:lnTo>
                <a:cubicBezTo>
                  <a:pt x="1989132" y="279891"/>
                  <a:pt x="1989347" y="277955"/>
                  <a:pt x="1986981" y="276772"/>
                </a:cubicBezTo>
                <a:close/>
                <a:moveTo>
                  <a:pt x="2062693" y="233109"/>
                </a:moveTo>
                <a:lnTo>
                  <a:pt x="1942350" y="163527"/>
                </a:lnTo>
                <a:cubicBezTo>
                  <a:pt x="1939978" y="162355"/>
                  <a:pt x="1937194" y="162355"/>
                  <a:pt x="1934822" y="163527"/>
                </a:cubicBezTo>
                <a:lnTo>
                  <a:pt x="1882985" y="193424"/>
                </a:lnTo>
                <a:cubicBezTo>
                  <a:pt x="1880727" y="194715"/>
                  <a:pt x="1880512" y="196651"/>
                  <a:pt x="1882985" y="197726"/>
                </a:cubicBezTo>
                <a:lnTo>
                  <a:pt x="2003328" y="267201"/>
                </a:lnTo>
                <a:cubicBezTo>
                  <a:pt x="2005689" y="268425"/>
                  <a:pt x="2008497" y="268425"/>
                  <a:pt x="2010857" y="267201"/>
                </a:cubicBezTo>
                <a:lnTo>
                  <a:pt x="2062693" y="237303"/>
                </a:lnTo>
                <a:cubicBezTo>
                  <a:pt x="2063984" y="234937"/>
                  <a:pt x="2064199" y="233001"/>
                  <a:pt x="2062263" y="231926"/>
                </a:cubicBezTo>
                <a:close/>
                <a:moveTo>
                  <a:pt x="1259760" y="639415"/>
                </a:moveTo>
                <a:cubicBezTo>
                  <a:pt x="1257400" y="638190"/>
                  <a:pt x="1254592" y="638190"/>
                  <a:pt x="1252232" y="639415"/>
                </a:cubicBezTo>
                <a:lnTo>
                  <a:pt x="1187597" y="675227"/>
                </a:lnTo>
                <a:cubicBezTo>
                  <a:pt x="1185446" y="676518"/>
                  <a:pt x="1185231" y="678454"/>
                  <a:pt x="1187597" y="679637"/>
                </a:cubicBezTo>
                <a:lnTo>
                  <a:pt x="1237175" y="708244"/>
                </a:lnTo>
                <a:cubicBezTo>
                  <a:pt x="1239548" y="709416"/>
                  <a:pt x="1242331" y="709416"/>
                  <a:pt x="1244704" y="708244"/>
                </a:cubicBezTo>
                <a:lnTo>
                  <a:pt x="1308478" y="671464"/>
                </a:lnTo>
                <a:cubicBezTo>
                  <a:pt x="1310737" y="670173"/>
                  <a:pt x="1310844" y="668237"/>
                  <a:pt x="1308478" y="667161"/>
                </a:cubicBezTo>
                <a:close/>
                <a:moveTo>
                  <a:pt x="1451083" y="528858"/>
                </a:moveTo>
                <a:cubicBezTo>
                  <a:pt x="1448711" y="527686"/>
                  <a:pt x="1445927" y="527686"/>
                  <a:pt x="1443555" y="528858"/>
                </a:cubicBezTo>
                <a:lnTo>
                  <a:pt x="1363434" y="574565"/>
                </a:lnTo>
                <a:cubicBezTo>
                  <a:pt x="1361283" y="575856"/>
                  <a:pt x="1361068" y="577791"/>
                  <a:pt x="1363434" y="578867"/>
                </a:cubicBezTo>
                <a:lnTo>
                  <a:pt x="1413012" y="607474"/>
                </a:lnTo>
                <a:cubicBezTo>
                  <a:pt x="1415372" y="608698"/>
                  <a:pt x="1418180" y="608698"/>
                  <a:pt x="1420540" y="607474"/>
                </a:cubicBezTo>
                <a:lnTo>
                  <a:pt x="1500231" y="561445"/>
                </a:lnTo>
                <a:cubicBezTo>
                  <a:pt x="1502490" y="560154"/>
                  <a:pt x="1502597" y="558218"/>
                  <a:pt x="1500231" y="557143"/>
                </a:cubicBezTo>
                <a:close/>
                <a:moveTo>
                  <a:pt x="1084461" y="740615"/>
                </a:moveTo>
                <a:cubicBezTo>
                  <a:pt x="1082078" y="739490"/>
                  <a:pt x="1079316" y="739490"/>
                  <a:pt x="1076933" y="740615"/>
                </a:cubicBezTo>
                <a:lnTo>
                  <a:pt x="649871" y="985926"/>
                </a:lnTo>
                <a:cubicBezTo>
                  <a:pt x="647720" y="987216"/>
                  <a:pt x="647505" y="989152"/>
                  <a:pt x="649871" y="990228"/>
                </a:cubicBezTo>
                <a:lnTo>
                  <a:pt x="699449" y="1018942"/>
                </a:lnTo>
                <a:cubicBezTo>
                  <a:pt x="701821" y="1020115"/>
                  <a:pt x="704605" y="1020115"/>
                  <a:pt x="706977" y="1018942"/>
                </a:cubicBezTo>
                <a:lnTo>
                  <a:pt x="1133394" y="772771"/>
                </a:lnTo>
                <a:cubicBezTo>
                  <a:pt x="1135653" y="771481"/>
                  <a:pt x="1135868" y="769545"/>
                  <a:pt x="1133932" y="768362"/>
                </a:cubicBezTo>
                <a:close/>
                <a:moveTo>
                  <a:pt x="634061" y="1000660"/>
                </a:moveTo>
                <a:cubicBezTo>
                  <a:pt x="631678" y="999535"/>
                  <a:pt x="628916" y="999535"/>
                  <a:pt x="626533" y="1000660"/>
                </a:cubicBezTo>
                <a:lnTo>
                  <a:pt x="562329" y="1037010"/>
                </a:lnTo>
                <a:cubicBezTo>
                  <a:pt x="560070" y="1038300"/>
                  <a:pt x="559855" y="1040236"/>
                  <a:pt x="561791" y="1041312"/>
                </a:cubicBezTo>
                <a:lnTo>
                  <a:pt x="611369" y="1069919"/>
                </a:lnTo>
                <a:cubicBezTo>
                  <a:pt x="613725" y="1071162"/>
                  <a:pt x="616542" y="1071162"/>
                  <a:pt x="618897" y="1069919"/>
                </a:cubicBezTo>
                <a:lnTo>
                  <a:pt x="682672" y="1033139"/>
                </a:lnTo>
                <a:cubicBezTo>
                  <a:pt x="684930" y="1031848"/>
                  <a:pt x="685145" y="1029912"/>
                  <a:pt x="682672" y="1028729"/>
                </a:cubicBezTo>
                <a:close/>
                <a:moveTo>
                  <a:pt x="1171788" y="689961"/>
                </a:moveTo>
                <a:cubicBezTo>
                  <a:pt x="1169415" y="688789"/>
                  <a:pt x="1166632" y="688789"/>
                  <a:pt x="1164260" y="689961"/>
                </a:cubicBezTo>
                <a:lnTo>
                  <a:pt x="1100485" y="726742"/>
                </a:lnTo>
                <a:cubicBezTo>
                  <a:pt x="1098335" y="728032"/>
                  <a:pt x="1098119" y="729968"/>
                  <a:pt x="1100485" y="731043"/>
                </a:cubicBezTo>
                <a:lnTo>
                  <a:pt x="1150064" y="759758"/>
                </a:lnTo>
                <a:cubicBezTo>
                  <a:pt x="1152437" y="760931"/>
                  <a:pt x="1155220" y="760931"/>
                  <a:pt x="1157592" y="759758"/>
                </a:cubicBezTo>
                <a:lnTo>
                  <a:pt x="1221367" y="722978"/>
                </a:lnTo>
                <a:cubicBezTo>
                  <a:pt x="1223517" y="721687"/>
                  <a:pt x="1223732" y="719751"/>
                  <a:pt x="1221367" y="718568"/>
                </a:cubicBezTo>
                <a:close/>
                <a:moveTo>
                  <a:pt x="545982" y="1051313"/>
                </a:moveTo>
                <a:cubicBezTo>
                  <a:pt x="543622" y="1050089"/>
                  <a:pt x="540813" y="1050089"/>
                  <a:pt x="538454" y="1051313"/>
                </a:cubicBezTo>
                <a:lnTo>
                  <a:pt x="474679" y="1088202"/>
                </a:lnTo>
                <a:cubicBezTo>
                  <a:pt x="472528" y="1089385"/>
                  <a:pt x="472313" y="1091320"/>
                  <a:pt x="474679" y="1092503"/>
                </a:cubicBezTo>
                <a:lnTo>
                  <a:pt x="524258" y="1121111"/>
                </a:lnTo>
                <a:cubicBezTo>
                  <a:pt x="526618" y="1122335"/>
                  <a:pt x="529426" y="1122335"/>
                  <a:pt x="531786" y="1121111"/>
                </a:cubicBezTo>
                <a:lnTo>
                  <a:pt x="595560" y="1084223"/>
                </a:lnTo>
                <a:cubicBezTo>
                  <a:pt x="597711" y="1082932"/>
                  <a:pt x="597926" y="1080996"/>
                  <a:pt x="595560" y="1079921"/>
                </a:cubicBezTo>
                <a:close/>
                <a:moveTo>
                  <a:pt x="1347194" y="588869"/>
                </a:moveTo>
                <a:cubicBezTo>
                  <a:pt x="1344834" y="587644"/>
                  <a:pt x="1342026" y="587644"/>
                  <a:pt x="1339666" y="588869"/>
                </a:cubicBezTo>
                <a:lnTo>
                  <a:pt x="1275892" y="625757"/>
                </a:lnTo>
                <a:cubicBezTo>
                  <a:pt x="1273633" y="626940"/>
                  <a:pt x="1273418" y="628875"/>
                  <a:pt x="1275892" y="630059"/>
                </a:cubicBezTo>
                <a:lnTo>
                  <a:pt x="1325470" y="658666"/>
                </a:lnTo>
                <a:cubicBezTo>
                  <a:pt x="1327830" y="659890"/>
                  <a:pt x="1330639" y="659890"/>
                  <a:pt x="1332999" y="658666"/>
                </a:cubicBezTo>
                <a:lnTo>
                  <a:pt x="1396773" y="621778"/>
                </a:lnTo>
                <a:cubicBezTo>
                  <a:pt x="1398924" y="620595"/>
                  <a:pt x="1399139" y="618551"/>
                  <a:pt x="1396773" y="617476"/>
                </a:cubicBezTo>
                <a:close/>
                <a:moveTo>
                  <a:pt x="1617778" y="431100"/>
                </a:moveTo>
                <a:cubicBezTo>
                  <a:pt x="1615418" y="429875"/>
                  <a:pt x="1612610" y="429875"/>
                  <a:pt x="1610250" y="431100"/>
                </a:cubicBezTo>
                <a:lnTo>
                  <a:pt x="1558414" y="460997"/>
                </a:lnTo>
                <a:cubicBezTo>
                  <a:pt x="1556262" y="462288"/>
                  <a:pt x="1556048" y="464224"/>
                  <a:pt x="1558414" y="465407"/>
                </a:cubicBezTo>
                <a:lnTo>
                  <a:pt x="1607992" y="494014"/>
                </a:lnTo>
                <a:cubicBezTo>
                  <a:pt x="1610364" y="495186"/>
                  <a:pt x="1613147" y="495186"/>
                  <a:pt x="1615520" y="494014"/>
                </a:cubicBezTo>
                <a:lnTo>
                  <a:pt x="1667357" y="464116"/>
                </a:lnTo>
                <a:cubicBezTo>
                  <a:pt x="1669508" y="462825"/>
                  <a:pt x="1669723" y="460890"/>
                  <a:pt x="1667357" y="459814"/>
                </a:cubicBezTo>
                <a:close/>
                <a:moveTo>
                  <a:pt x="1787377" y="312800"/>
                </a:moveTo>
                <a:lnTo>
                  <a:pt x="1839214" y="282902"/>
                </a:lnTo>
                <a:cubicBezTo>
                  <a:pt x="1841473" y="281612"/>
                  <a:pt x="1841580" y="279676"/>
                  <a:pt x="1839214" y="278493"/>
                </a:cubicBezTo>
                <a:lnTo>
                  <a:pt x="1789636" y="249886"/>
                </a:lnTo>
                <a:cubicBezTo>
                  <a:pt x="1787263" y="248713"/>
                  <a:pt x="1784480" y="248713"/>
                  <a:pt x="1782108" y="249886"/>
                </a:cubicBezTo>
                <a:lnTo>
                  <a:pt x="1730271" y="279783"/>
                </a:lnTo>
                <a:cubicBezTo>
                  <a:pt x="1728120" y="281074"/>
                  <a:pt x="1727905" y="283010"/>
                  <a:pt x="1730271" y="284085"/>
                </a:cubicBezTo>
                <a:lnTo>
                  <a:pt x="1779849" y="312692"/>
                </a:lnTo>
                <a:cubicBezTo>
                  <a:pt x="1782295" y="314031"/>
                  <a:pt x="1785254" y="314031"/>
                  <a:pt x="1787700" y="312692"/>
                </a:cubicBezTo>
                <a:close/>
                <a:moveTo>
                  <a:pt x="1478722" y="327211"/>
                </a:moveTo>
                <a:lnTo>
                  <a:pt x="1530452" y="297313"/>
                </a:lnTo>
                <a:cubicBezTo>
                  <a:pt x="1532710" y="296023"/>
                  <a:pt x="1532925" y="294087"/>
                  <a:pt x="1530989" y="293012"/>
                </a:cubicBezTo>
                <a:lnTo>
                  <a:pt x="1481411" y="264404"/>
                </a:lnTo>
                <a:cubicBezTo>
                  <a:pt x="1479056" y="263162"/>
                  <a:pt x="1476238" y="263162"/>
                  <a:pt x="1473883" y="264404"/>
                </a:cubicBezTo>
                <a:lnTo>
                  <a:pt x="1422046" y="294947"/>
                </a:lnTo>
                <a:cubicBezTo>
                  <a:pt x="1419787" y="296238"/>
                  <a:pt x="1419680" y="298174"/>
                  <a:pt x="1422046" y="299357"/>
                </a:cubicBezTo>
                <a:lnTo>
                  <a:pt x="1471624" y="327964"/>
                </a:lnTo>
                <a:cubicBezTo>
                  <a:pt x="1473986" y="328767"/>
                  <a:pt x="1476582" y="328492"/>
                  <a:pt x="1478722" y="327211"/>
                </a:cubicBezTo>
                <a:close/>
                <a:moveTo>
                  <a:pt x="1277505" y="606829"/>
                </a:moveTo>
                <a:lnTo>
                  <a:pt x="1429037" y="519394"/>
                </a:lnTo>
                <a:cubicBezTo>
                  <a:pt x="1431187" y="518104"/>
                  <a:pt x="1431403" y="516168"/>
                  <a:pt x="1429037" y="514985"/>
                </a:cubicBezTo>
                <a:lnTo>
                  <a:pt x="1379458" y="486378"/>
                </a:lnTo>
                <a:cubicBezTo>
                  <a:pt x="1377085" y="485205"/>
                  <a:pt x="1374302" y="485205"/>
                  <a:pt x="1371930" y="486378"/>
                </a:cubicBezTo>
                <a:lnTo>
                  <a:pt x="1220829" y="574565"/>
                </a:lnTo>
                <a:cubicBezTo>
                  <a:pt x="1218678" y="575856"/>
                  <a:pt x="1218463" y="577791"/>
                  <a:pt x="1220829" y="578867"/>
                </a:cubicBezTo>
                <a:lnTo>
                  <a:pt x="1270407" y="607474"/>
                </a:lnTo>
                <a:cubicBezTo>
                  <a:pt x="1272747" y="608356"/>
                  <a:pt x="1275362" y="608118"/>
                  <a:pt x="1277505" y="606829"/>
                </a:cubicBezTo>
                <a:close/>
                <a:moveTo>
                  <a:pt x="1704460" y="356248"/>
                </a:moveTo>
                <a:cubicBezTo>
                  <a:pt x="1706843" y="357373"/>
                  <a:pt x="1709605" y="357373"/>
                  <a:pt x="1711988" y="356248"/>
                </a:cubicBezTo>
                <a:lnTo>
                  <a:pt x="1763825" y="326243"/>
                </a:lnTo>
                <a:cubicBezTo>
                  <a:pt x="1765976" y="325060"/>
                  <a:pt x="1766191" y="323016"/>
                  <a:pt x="1763825" y="321941"/>
                </a:cubicBezTo>
                <a:lnTo>
                  <a:pt x="1714569" y="293549"/>
                </a:lnTo>
                <a:cubicBezTo>
                  <a:pt x="1712209" y="292325"/>
                  <a:pt x="1709401" y="292325"/>
                  <a:pt x="1707041" y="293549"/>
                </a:cubicBezTo>
                <a:lnTo>
                  <a:pt x="1655204" y="323447"/>
                </a:lnTo>
                <a:cubicBezTo>
                  <a:pt x="1653053" y="324737"/>
                  <a:pt x="1652838" y="326673"/>
                  <a:pt x="1655204" y="327856"/>
                </a:cubicBezTo>
                <a:close/>
                <a:moveTo>
                  <a:pt x="1641223" y="315058"/>
                </a:moveTo>
                <a:lnTo>
                  <a:pt x="1692952" y="285161"/>
                </a:lnTo>
                <a:cubicBezTo>
                  <a:pt x="1695211" y="283870"/>
                  <a:pt x="1695426" y="281934"/>
                  <a:pt x="1693490" y="280859"/>
                </a:cubicBezTo>
                <a:lnTo>
                  <a:pt x="1643912" y="252252"/>
                </a:lnTo>
                <a:cubicBezTo>
                  <a:pt x="1641556" y="251009"/>
                  <a:pt x="1638739" y="251009"/>
                  <a:pt x="1636384" y="252252"/>
                </a:cubicBezTo>
                <a:lnTo>
                  <a:pt x="1584547" y="282149"/>
                </a:lnTo>
                <a:cubicBezTo>
                  <a:pt x="1582289" y="283440"/>
                  <a:pt x="1582073" y="285376"/>
                  <a:pt x="1584547" y="286559"/>
                </a:cubicBezTo>
                <a:lnTo>
                  <a:pt x="1634125" y="315166"/>
                </a:lnTo>
                <a:cubicBezTo>
                  <a:pt x="1636330" y="316305"/>
                  <a:pt x="1638924" y="316423"/>
                  <a:pt x="1641223" y="315488"/>
                </a:cubicBezTo>
                <a:close/>
                <a:moveTo>
                  <a:pt x="1201793" y="650600"/>
                </a:moveTo>
                <a:lnTo>
                  <a:pt x="1253630" y="620595"/>
                </a:lnTo>
                <a:cubicBezTo>
                  <a:pt x="1255781" y="619304"/>
                  <a:pt x="1255996" y="617368"/>
                  <a:pt x="1253630" y="616293"/>
                </a:cubicBezTo>
                <a:lnTo>
                  <a:pt x="1204052" y="587686"/>
                </a:lnTo>
                <a:cubicBezTo>
                  <a:pt x="1201691" y="586461"/>
                  <a:pt x="1198883" y="586461"/>
                  <a:pt x="1196523" y="587686"/>
                </a:cubicBezTo>
                <a:lnTo>
                  <a:pt x="1144687" y="617583"/>
                </a:lnTo>
                <a:cubicBezTo>
                  <a:pt x="1142536" y="618874"/>
                  <a:pt x="1142321" y="620809"/>
                  <a:pt x="1144687" y="621993"/>
                </a:cubicBezTo>
                <a:lnTo>
                  <a:pt x="1194265" y="650600"/>
                </a:lnTo>
                <a:cubicBezTo>
                  <a:pt x="1196583" y="651863"/>
                  <a:pt x="1199346" y="652021"/>
                  <a:pt x="1201793" y="651030"/>
                </a:cubicBezTo>
                <a:close/>
                <a:moveTo>
                  <a:pt x="1537012" y="452931"/>
                </a:moveTo>
                <a:cubicBezTo>
                  <a:pt x="1539384" y="454104"/>
                  <a:pt x="1542168" y="454104"/>
                  <a:pt x="1544540" y="452931"/>
                </a:cubicBezTo>
                <a:lnTo>
                  <a:pt x="1596377" y="423034"/>
                </a:lnTo>
                <a:cubicBezTo>
                  <a:pt x="1598635" y="421743"/>
                  <a:pt x="1598850" y="419807"/>
                  <a:pt x="1596377" y="418732"/>
                </a:cubicBezTo>
                <a:lnTo>
                  <a:pt x="1546798" y="390125"/>
                </a:lnTo>
                <a:cubicBezTo>
                  <a:pt x="1544438" y="388900"/>
                  <a:pt x="1541630" y="388900"/>
                  <a:pt x="1539270" y="390125"/>
                </a:cubicBezTo>
                <a:lnTo>
                  <a:pt x="1487541" y="420023"/>
                </a:lnTo>
                <a:cubicBezTo>
                  <a:pt x="1485283" y="421313"/>
                  <a:pt x="1485068" y="423249"/>
                  <a:pt x="1487541" y="424432"/>
                </a:cubicBezTo>
                <a:close/>
                <a:moveTo>
                  <a:pt x="823126" y="869132"/>
                </a:moveTo>
                <a:lnTo>
                  <a:pt x="874963" y="839234"/>
                </a:lnTo>
                <a:cubicBezTo>
                  <a:pt x="877114" y="837944"/>
                  <a:pt x="877329" y="836008"/>
                  <a:pt x="874963" y="834932"/>
                </a:cubicBezTo>
                <a:lnTo>
                  <a:pt x="825385" y="806325"/>
                </a:lnTo>
                <a:cubicBezTo>
                  <a:pt x="823024" y="805101"/>
                  <a:pt x="820216" y="805101"/>
                  <a:pt x="817856" y="806325"/>
                </a:cubicBezTo>
                <a:lnTo>
                  <a:pt x="766019" y="836223"/>
                </a:lnTo>
                <a:cubicBezTo>
                  <a:pt x="763869" y="837514"/>
                  <a:pt x="763653" y="839449"/>
                  <a:pt x="766019" y="840632"/>
                </a:cubicBezTo>
                <a:lnTo>
                  <a:pt x="815598" y="869239"/>
                </a:lnTo>
                <a:cubicBezTo>
                  <a:pt x="817920" y="870515"/>
                  <a:pt x="820704" y="870634"/>
                  <a:pt x="823126" y="869562"/>
                </a:cubicBezTo>
                <a:close/>
                <a:moveTo>
                  <a:pt x="898408" y="825468"/>
                </a:moveTo>
                <a:lnTo>
                  <a:pt x="950245" y="795571"/>
                </a:lnTo>
                <a:cubicBezTo>
                  <a:pt x="952503" y="794280"/>
                  <a:pt x="952611" y="792344"/>
                  <a:pt x="950245" y="791162"/>
                </a:cubicBezTo>
                <a:lnTo>
                  <a:pt x="900666" y="762554"/>
                </a:lnTo>
                <a:cubicBezTo>
                  <a:pt x="898283" y="761430"/>
                  <a:pt x="895521" y="761430"/>
                  <a:pt x="893138" y="762554"/>
                </a:cubicBezTo>
                <a:lnTo>
                  <a:pt x="841409" y="792559"/>
                </a:lnTo>
                <a:cubicBezTo>
                  <a:pt x="839150" y="793743"/>
                  <a:pt x="838935" y="795786"/>
                  <a:pt x="840871" y="796861"/>
                </a:cubicBezTo>
                <a:lnTo>
                  <a:pt x="890449" y="825468"/>
                </a:lnTo>
                <a:cubicBezTo>
                  <a:pt x="892944" y="827171"/>
                  <a:pt x="896182" y="827337"/>
                  <a:pt x="898838" y="825898"/>
                </a:cubicBezTo>
                <a:close/>
                <a:moveTo>
                  <a:pt x="746984" y="912903"/>
                </a:moveTo>
                <a:lnTo>
                  <a:pt x="798821" y="883005"/>
                </a:lnTo>
                <a:cubicBezTo>
                  <a:pt x="800972" y="881715"/>
                  <a:pt x="801187" y="879779"/>
                  <a:pt x="798821" y="878596"/>
                </a:cubicBezTo>
                <a:lnTo>
                  <a:pt x="749242" y="849989"/>
                </a:lnTo>
                <a:cubicBezTo>
                  <a:pt x="746870" y="848816"/>
                  <a:pt x="744087" y="848816"/>
                  <a:pt x="741714" y="849989"/>
                </a:cubicBezTo>
                <a:lnTo>
                  <a:pt x="689877" y="879886"/>
                </a:lnTo>
                <a:cubicBezTo>
                  <a:pt x="687727" y="881177"/>
                  <a:pt x="687511" y="883113"/>
                  <a:pt x="689877" y="884188"/>
                </a:cubicBezTo>
                <a:lnTo>
                  <a:pt x="739456" y="912795"/>
                </a:lnTo>
                <a:cubicBezTo>
                  <a:pt x="741835" y="914345"/>
                  <a:pt x="744848" y="914548"/>
                  <a:pt x="747414" y="913333"/>
                </a:cubicBezTo>
                <a:close/>
                <a:moveTo>
                  <a:pt x="1049939" y="738034"/>
                </a:moveTo>
                <a:lnTo>
                  <a:pt x="1101776" y="708029"/>
                </a:lnTo>
                <a:cubicBezTo>
                  <a:pt x="1103927" y="706846"/>
                  <a:pt x="1104142" y="704910"/>
                  <a:pt x="1101776" y="703727"/>
                </a:cubicBezTo>
                <a:lnTo>
                  <a:pt x="1052198" y="675120"/>
                </a:lnTo>
                <a:cubicBezTo>
                  <a:pt x="1049825" y="673948"/>
                  <a:pt x="1047042" y="673948"/>
                  <a:pt x="1044669" y="675120"/>
                </a:cubicBezTo>
                <a:lnTo>
                  <a:pt x="994016" y="705663"/>
                </a:lnTo>
                <a:cubicBezTo>
                  <a:pt x="991757" y="706953"/>
                  <a:pt x="991650" y="708889"/>
                  <a:pt x="994016" y="710072"/>
                </a:cubicBezTo>
                <a:lnTo>
                  <a:pt x="1043594" y="738679"/>
                </a:lnTo>
                <a:cubicBezTo>
                  <a:pt x="1045784" y="739551"/>
                  <a:pt x="1048238" y="739473"/>
                  <a:pt x="1050369" y="738464"/>
                </a:cubicBezTo>
                <a:close/>
                <a:moveTo>
                  <a:pt x="974658" y="781698"/>
                </a:moveTo>
                <a:lnTo>
                  <a:pt x="1026387" y="751800"/>
                </a:lnTo>
                <a:cubicBezTo>
                  <a:pt x="1028645" y="750509"/>
                  <a:pt x="1028860" y="748573"/>
                  <a:pt x="1026387" y="747498"/>
                </a:cubicBezTo>
                <a:lnTo>
                  <a:pt x="976916" y="718783"/>
                </a:lnTo>
                <a:cubicBezTo>
                  <a:pt x="974543" y="717611"/>
                  <a:pt x="971760" y="717611"/>
                  <a:pt x="969388" y="718783"/>
                </a:cubicBezTo>
                <a:lnTo>
                  <a:pt x="917551" y="748681"/>
                </a:lnTo>
                <a:cubicBezTo>
                  <a:pt x="915292" y="749972"/>
                  <a:pt x="915077" y="751907"/>
                  <a:pt x="917551" y="752983"/>
                </a:cubicBezTo>
                <a:lnTo>
                  <a:pt x="967129" y="781698"/>
                </a:lnTo>
                <a:cubicBezTo>
                  <a:pt x="969434" y="783008"/>
                  <a:pt x="972218" y="783167"/>
                  <a:pt x="974658" y="782128"/>
                </a:cubicBezTo>
                <a:close/>
                <a:moveTo>
                  <a:pt x="1126081" y="694263"/>
                </a:moveTo>
                <a:lnTo>
                  <a:pt x="1177918" y="664366"/>
                </a:lnTo>
                <a:cubicBezTo>
                  <a:pt x="1180069" y="663075"/>
                  <a:pt x="1180284" y="661139"/>
                  <a:pt x="1177918" y="659956"/>
                </a:cubicBezTo>
                <a:lnTo>
                  <a:pt x="1128340" y="631349"/>
                </a:lnTo>
                <a:cubicBezTo>
                  <a:pt x="1125967" y="630177"/>
                  <a:pt x="1123184" y="630177"/>
                  <a:pt x="1120811" y="631349"/>
                </a:cubicBezTo>
                <a:lnTo>
                  <a:pt x="1069297" y="662000"/>
                </a:lnTo>
                <a:cubicBezTo>
                  <a:pt x="1067146" y="663290"/>
                  <a:pt x="1066931" y="665226"/>
                  <a:pt x="1069297" y="666301"/>
                </a:cubicBezTo>
                <a:lnTo>
                  <a:pt x="1118876" y="694908"/>
                </a:lnTo>
                <a:cubicBezTo>
                  <a:pt x="1121181" y="695957"/>
                  <a:pt x="1123842" y="695878"/>
                  <a:pt x="1126081" y="694693"/>
                </a:cubicBezTo>
                <a:close/>
                <a:moveTo>
                  <a:pt x="1539378" y="85987"/>
                </a:moveTo>
                <a:cubicBezTo>
                  <a:pt x="1541738" y="87211"/>
                  <a:pt x="1544546" y="87211"/>
                  <a:pt x="1546906" y="85987"/>
                </a:cubicBezTo>
                <a:lnTo>
                  <a:pt x="1598635" y="56089"/>
                </a:lnTo>
                <a:cubicBezTo>
                  <a:pt x="1600894" y="54799"/>
                  <a:pt x="1601109" y="52863"/>
                  <a:pt x="1598635" y="51680"/>
                </a:cubicBezTo>
                <a:lnTo>
                  <a:pt x="1585407" y="44044"/>
                </a:lnTo>
                <a:cubicBezTo>
                  <a:pt x="1583035" y="42872"/>
                  <a:pt x="1580251" y="42872"/>
                  <a:pt x="1577879" y="44044"/>
                </a:cubicBezTo>
                <a:lnTo>
                  <a:pt x="1526042" y="73942"/>
                </a:lnTo>
                <a:cubicBezTo>
                  <a:pt x="1523891" y="75232"/>
                  <a:pt x="1523676" y="77168"/>
                  <a:pt x="1526042" y="78244"/>
                </a:cubicBezTo>
                <a:close/>
                <a:moveTo>
                  <a:pt x="1162969" y="324307"/>
                </a:moveTo>
                <a:cubicBezTo>
                  <a:pt x="1165329" y="325532"/>
                  <a:pt x="1168137" y="325532"/>
                  <a:pt x="1170497" y="324307"/>
                </a:cubicBezTo>
                <a:lnTo>
                  <a:pt x="1222227" y="294410"/>
                </a:lnTo>
                <a:cubicBezTo>
                  <a:pt x="1224485" y="293119"/>
                  <a:pt x="1224700" y="291183"/>
                  <a:pt x="1222227" y="290000"/>
                </a:cubicBezTo>
                <a:lnTo>
                  <a:pt x="1172648" y="261393"/>
                </a:lnTo>
                <a:cubicBezTo>
                  <a:pt x="1170276" y="260221"/>
                  <a:pt x="1167492" y="260221"/>
                  <a:pt x="1165120" y="261393"/>
                </a:cubicBezTo>
                <a:lnTo>
                  <a:pt x="1113283" y="291291"/>
                </a:lnTo>
                <a:cubicBezTo>
                  <a:pt x="1111025" y="292581"/>
                  <a:pt x="1110810" y="294517"/>
                  <a:pt x="1113283" y="295593"/>
                </a:cubicBezTo>
                <a:close/>
                <a:moveTo>
                  <a:pt x="1314393" y="236873"/>
                </a:moveTo>
                <a:cubicBezTo>
                  <a:pt x="1316753" y="238097"/>
                  <a:pt x="1319561" y="238097"/>
                  <a:pt x="1321921" y="236873"/>
                </a:cubicBezTo>
                <a:lnTo>
                  <a:pt x="1373758" y="206975"/>
                </a:lnTo>
                <a:cubicBezTo>
                  <a:pt x="1375909" y="205685"/>
                  <a:pt x="1376124" y="203749"/>
                  <a:pt x="1373758" y="202566"/>
                </a:cubicBezTo>
                <a:lnTo>
                  <a:pt x="1324180" y="173959"/>
                </a:lnTo>
                <a:cubicBezTo>
                  <a:pt x="1321796" y="172834"/>
                  <a:pt x="1319035" y="172834"/>
                  <a:pt x="1316652" y="173959"/>
                </a:cubicBezTo>
                <a:lnTo>
                  <a:pt x="1264815" y="203964"/>
                </a:lnTo>
                <a:cubicBezTo>
                  <a:pt x="1262664" y="205147"/>
                  <a:pt x="1262449" y="207190"/>
                  <a:pt x="1264815" y="208266"/>
                </a:cubicBezTo>
                <a:close/>
                <a:moveTo>
                  <a:pt x="1070480" y="377757"/>
                </a:moveTo>
                <a:cubicBezTo>
                  <a:pt x="1072853" y="378930"/>
                  <a:pt x="1075636" y="378930"/>
                  <a:pt x="1078008" y="377757"/>
                </a:cubicBezTo>
                <a:lnTo>
                  <a:pt x="1129845" y="347860"/>
                </a:lnTo>
                <a:cubicBezTo>
                  <a:pt x="1131996" y="346569"/>
                  <a:pt x="1132211" y="344633"/>
                  <a:pt x="1129845" y="343558"/>
                </a:cubicBezTo>
                <a:lnTo>
                  <a:pt x="1080267" y="314951"/>
                </a:lnTo>
                <a:cubicBezTo>
                  <a:pt x="1077907" y="313726"/>
                  <a:pt x="1075099" y="313726"/>
                  <a:pt x="1072738" y="314951"/>
                </a:cubicBezTo>
                <a:lnTo>
                  <a:pt x="1020902" y="344848"/>
                </a:lnTo>
                <a:cubicBezTo>
                  <a:pt x="1018644" y="346139"/>
                  <a:pt x="1018536" y="348075"/>
                  <a:pt x="1020902" y="349258"/>
                </a:cubicBezTo>
                <a:close/>
                <a:moveTo>
                  <a:pt x="1238681" y="280967"/>
                </a:moveTo>
                <a:cubicBezTo>
                  <a:pt x="1241054" y="282139"/>
                  <a:pt x="1243837" y="282139"/>
                  <a:pt x="1246209" y="280967"/>
                </a:cubicBezTo>
                <a:lnTo>
                  <a:pt x="1298046" y="251069"/>
                </a:lnTo>
                <a:cubicBezTo>
                  <a:pt x="1300197" y="249778"/>
                  <a:pt x="1300412" y="247842"/>
                  <a:pt x="1298046" y="246767"/>
                </a:cubicBezTo>
                <a:lnTo>
                  <a:pt x="1248468" y="218160"/>
                </a:lnTo>
                <a:cubicBezTo>
                  <a:pt x="1246108" y="216935"/>
                  <a:pt x="1243300" y="216935"/>
                  <a:pt x="1240940" y="218160"/>
                </a:cubicBezTo>
                <a:lnTo>
                  <a:pt x="1189103" y="248058"/>
                </a:lnTo>
                <a:cubicBezTo>
                  <a:pt x="1186952" y="249348"/>
                  <a:pt x="1186737" y="251284"/>
                  <a:pt x="1189103" y="252467"/>
                </a:cubicBezTo>
                <a:close/>
                <a:moveTo>
                  <a:pt x="918734" y="465622"/>
                </a:moveTo>
                <a:cubicBezTo>
                  <a:pt x="921106" y="466794"/>
                  <a:pt x="923890" y="466794"/>
                  <a:pt x="926262" y="465622"/>
                </a:cubicBezTo>
                <a:lnTo>
                  <a:pt x="978099" y="435724"/>
                </a:lnTo>
                <a:cubicBezTo>
                  <a:pt x="980357" y="434434"/>
                  <a:pt x="980465" y="432498"/>
                  <a:pt x="978099" y="431422"/>
                </a:cubicBezTo>
                <a:lnTo>
                  <a:pt x="929488" y="402493"/>
                </a:lnTo>
                <a:cubicBezTo>
                  <a:pt x="927128" y="401268"/>
                  <a:pt x="924320" y="401268"/>
                  <a:pt x="921960" y="402493"/>
                </a:cubicBezTo>
                <a:lnTo>
                  <a:pt x="870231" y="432390"/>
                </a:lnTo>
                <a:cubicBezTo>
                  <a:pt x="867972" y="433681"/>
                  <a:pt x="867757" y="435616"/>
                  <a:pt x="870231" y="436800"/>
                </a:cubicBezTo>
                <a:close/>
                <a:moveTo>
                  <a:pt x="994553" y="421851"/>
                </a:moveTo>
                <a:cubicBezTo>
                  <a:pt x="996913" y="423075"/>
                  <a:pt x="999721" y="423075"/>
                  <a:pt x="1002081" y="421851"/>
                </a:cubicBezTo>
                <a:lnTo>
                  <a:pt x="1053811" y="391953"/>
                </a:lnTo>
                <a:cubicBezTo>
                  <a:pt x="1056069" y="390663"/>
                  <a:pt x="1056284" y="388727"/>
                  <a:pt x="1053811" y="387544"/>
                </a:cubicBezTo>
                <a:lnTo>
                  <a:pt x="1004340" y="358937"/>
                </a:lnTo>
                <a:cubicBezTo>
                  <a:pt x="1001967" y="357765"/>
                  <a:pt x="999184" y="357765"/>
                  <a:pt x="996811" y="358937"/>
                </a:cubicBezTo>
                <a:lnTo>
                  <a:pt x="944975" y="388834"/>
                </a:lnTo>
                <a:cubicBezTo>
                  <a:pt x="942717" y="390125"/>
                  <a:pt x="942501" y="392061"/>
                  <a:pt x="944975" y="393136"/>
                </a:cubicBezTo>
                <a:close/>
                <a:moveTo>
                  <a:pt x="1387632" y="173851"/>
                </a:moveTo>
                <a:cubicBezTo>
                  <a:pt x="1389992" y="175076"/>
                  <a:pt x="1392800" y="175076"/>
                  <a:pt x="1395160" y="173851"/>
                </a:cubicBezTo>
                <a:lnTo>
                  <a:pt x="1446996" y="143954"/>
                </a:lnTo>
                <a:cubicBezTo>
                  <a:pt x="1449255" y="142663"/>
                  <a:pt x="1449362" y="140727"/>
                  <a:pt x="1446996" y="139544"/>
                </a:cubicBezTo>
                <a:lnTo>
                  <a:pt x="1433769" y="132016"/>
                </a:lnTo>
                <a:cubicBezTo>
                  <a:pt x="1431447" y="130792"/>
                  <a:pt x="1428670" y="130792"/>
                  <a:pt x="1426348" y="132016"/>
                </a:cubicBezTo>
                <a:lnTo>
                  <a:pt x="1374511" y="161914"/>
                </a:lnTo>
                <a:cubicBezTo>
                  <a:pt x="1372253" y="163204"/>
                  <a:pt x="1372037" y="165140"/>
                  <a:pt x="1374511" y="166216"/>
                </a:cubicBezTo>
                <a:close/>
                <a:moveTo>
                  <a:pt x="1614875" y="42753"/>
                </a:moveTo>
                <a:cubicBezTo>
                  <a:pt x="1617247" y="43926"/>
                  <a:pt x="1620031" y="43926"/>
                  <a:pt x="1622403" y="42753"/>
                </a:cubicBezTo>
                <a:lnTo>
                  <a:pt x="1674240" y="12856"/>
                </a:lnTo>
                <a:cubicBezTo>
                  <a:pt x="1676391" y="11565"/>
                  <a:pt x="1676606" y="9630"/>
                  <a:pt x="1674240" y="8554"/>
                </a:cubicBezTo>
                <a:lnTo>
                  <a:pt x="1661012" y="918"/>
                </a:lnTo>
                <a:cubicBezTo>
                  <a:pt x="1658651" y="-306"/>
                  <a:pt x="1655843" y="-306"/>
                  <a:pt x="1653483" y="918"/>
                </a:cubicBezTo>
                <a:lnTo>
                  <a:pt x="1601647" y="30816"/>
                </a:lnTo>
                <a:cubicBezTo>
                  <a:pt x="1599496" y="32106"/>
                  <a:pt x="1599281" y="34042"/>
                  <a:pt x="1601647" y="35225"/>
                </a:cubicBezTo>
                <a:close/>
                <a:moveTo>
                  <a:pt x="1718979" y="102871"/>
                </a:moveTo>
                <a:cubicBezTo>
                  <a:pt x="1721351" y="104044"/>
                  <a:pt x="1724134" y="104044"/>
                  <a:pt x="1726507" y="102871"/>
                </a:cubicBezTo>
                <a:lnTo>
                  <a:pt x="1778344" y="72974"/>
                </a:lnTo>
                <a:cubicBezTo>
                  <a:pt x="1780495" y="71683"/>
                  <a:pt x="1780710" y="69747"/>
                  <a:pt x="1778344" y="68672"/>
                </a:cubicBezTo>
                <a:lnTo>
                  <a:pt x="1728765" y="40065"/>
                </a:lnTo>
                <a:cubicBezTo>
                  <a:pt x="1726405" y="38840"/>
                  <a:pt x="1723597" y="38840"/>
                  <a:pt x="1721237" y="40065"/>
                </a:cubicBezTo>
                <a:lnTo>
                  <a:pt x="1669400" y="69962"/>
                </a:lnTo>
                <a:cubicBezTo>
                  <a:pt x="1667249" y="71253"/>
                  <a:pt x="1667034" y="73189"/>
                  <a:pt x="1669400" y="74372"/>
                </a:cubicBezTo>
                <a:close/>
                <a:moveTo>
                  <a:pt x="1863197" y="268921"/>
                </a:moveTo>
                <a:lnTo>
                  <a:pt x="1915034" y="239024"/>
                </a:lnTo>
                <a:cubicBezTo>
                  <a:pt x="1917292" y="237733"/>
                  <a:pt x="1917507" y="235797"/>
                  <a:pt x="1915034" y="234722"/>
                </a:cubicBezTo>
                <a:lnTo>
                  <a:pt x="1865455" y="206115"/>
                </a:lnTo>
                <a:cubicBezTo>
                  <a:pt x="1863095" y="204890"/>
                  <a:pt x="1860287" y="204890"/>
                  <a:pt x="1857927" y="206115"/>
                </a:cubicBezTo>
                <a:lnTo>
                  <a:pt x="1806198" y="236012"/>
                </a:lnTo>
                <a:cubicBezTo>
                  <a:pt x="1803939" y="237303"/>
                  <a:pt x="1803724" y="239239"/>
                  <a:pt x="1806198" y="240422"/>
                </a:cubicBezTo>
                <a:lnTo>
                  <a:pt x="1855669" y="269029"/>
                </a:lnTo>
                <a:cubicBezTo>
                  <a:pt x="1858117" y="270240"/>
                  <a:pt x="1860998" y="270200"/>
                  <a:pt x="1863412" y="268921"/>
                </a:cubicBezTo>
                <a:close/>
                <a:moveTo>
                  <a:pt x="1463344" y="130188"/>
                </a:moveTo>
                <a:cubicBezTo>
                  <a:pt x="1465716" y="131360"/>
                  <a:pt x="1468499" y="131360"/>
                  <a:pt x="1470872" y="130188"/>
                </a:cubicBezTo>
                <a:lnTo>
                  <a:pt x="1522708" y="100290"/>
                </a:lnTo>
                <a:cubicBezTo>
                  <a:pt x="1524967" y="99000"/>
                  <a:pt x="1525182" y="97064"/>
                  <a:pt x="1522708" y="95988"/>
                </a:cubicBezTo>
                <a:lnTo>
                  <a:pt x="1509588" y="88353"/>
                </a:lnTo>
                <a:cubicBezTo>
                  <a:pt x="1507215" y="87180"/>
                  <a:pt x="1504432" y="87180"/>
                  <a:pt x="1502060" y="88353"/>
                </a:cubicBezTo>
                <a:lnTo>
                  <a:pt x="1450223" y="118358"/>
                </a:lnTo>
                <a:cubicBezTo>
                  <a:pt x="1447964" y="119541"/>
                  <a:pt x="1447857" y="121477"/>
                  <a:pt x="1450223" y="122660"/>
                </a:cubicBezTo>
                <a:close/>
                <a:moveTo>
                  <a:pt x="843452" y="509285"/>
                </a:moveTo>
                <a:cubicBezTo>
                  <a:pt x="845812" y="510510"/>
                  <a:pt x="848620" y="510510"/>
                  <a:pt x="850980" y="509285"/>
                </a:cubicBezTo>
                <a:lnTo>
                  <a:pt x="902817" y="479387"/>
                </a:lnTo>
                <a:cubicBezTo>
                  <a:pt x="904968" y="478097"/>
                  <a:pt x="905183" y="476161"/>
                  <a:pt x="902817" y="474978"/>
                </a:cubicBezTo>
                <a:lnTo>
                  <a:pt x="853239" y="446371"/>
                </a:lnTo>
                <a:cubicBezTo>
                  <a:pt x="850866" y="445199"/>
                  <a:pt x="848083" y="445199"/>
                  <a:pt x="845710" y="446371"/>
                </a:cubicBezTo>
                <a:lnTo>
                  <a:pt x="793874" y="476269"/>
                </a:lnTo>
                <a:cubicBezTo>
                  <a:pt x="791723" y="477559"/>
                  <a:pt x="791508" y="479495"/>
                  <a:pt x="793874" y="480571"/>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7" name="Google Shape;597;p1"/>
          <p:cNvSpPr/>
          <p:nvPr/>
        </p:nvSpPr>
        <p:spPr>
          <a:xfrm>
            <a:off x="4201470" y="6085153"/>
            <a:ext cx="1024564" cy="591326"/>
          </a:xfrm>
          <a:custGeom>
            <a:avLst/>
            <a:gdLst/>
            <a:ahLst/>
            <a:cxnLst/>
            <a:rect l="l" t="t" r="r" b="b"/>
            <a:pathLst>
              <a:path w="853802" h="492772" extrusionOk="0">
                <a:moveTo>
                  <a:pt x="0" y="313602"/>
                </a:moveTo>
                <a:lnTo>
                  <a:pt x="11292" y="320055"/>
                </a:lnTo>
                <a:lnTo>
                  <a:pt x="310483" y="492773"/>
                </a:lnTo>
                <a:lnTo>
                  <a:pt x="842725" y="185516"/>
                </a:lnTo>
                <a:lnTo>
                  <a:pt x="853802" y="179171"/>
                </a:lnTo>
                <a:lnTo>
                  <a:pt x="543319" y="0"/>
                </a:lnTo>
                <a:lnTo>
                  <a:pt x="0" y="313602"/>
                </a:ln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598" name="Google Shape;598;p1"/>
          <p:cNvSpPr/>
          <p:nvPr/>
        </p:nvSpPr>
        <p:spPr>
          <a:xfrm>
            <a:off x="4223151" y="6109931"/>
            <a:ext cx="981460" cy="566549"/>
          </a:xfrm>
          <a:custGeom>
            <a:avLst/>
            <a:gdLst/>
            <a:ahLst/>
            <a:cxnLst/>
            <a:rect l="l" t="t" r="r" b="b"/>
            <a:pathLst>
              <a:path w="817882" h="472124" extrusionOk="0">
                <a:moveTo>
                  <a:pt x="817882" y="168846"/>
                </a:moveTo>
                <a:lnTo>
                  <a:pt x="525252" y="0"/>
                </a:lnTo>
                <a:lnTo>
                  <a:pt x="0" y="303386"/>
                </a:lnTo>
                <a:lnTo>
                  <a:pt x="292416" y="472124"/>
                </a:lnTo>
                <a:lnTo>
                  <a:pt x="817882" y="168846"/>
                </a:lnTo>
                <a:close/>
              </a:path>
            </a:pathLst>
          </a:custGeom>
          <a:solidFill>
            <a:srgbClr val="37474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599" name="Google Shape;599;p1"/>
          <p:cNvGrpSpPr/>
          <p:nvPr/>
        </p:nvGrpSpPr>
        <p:grpSpPr>
          <a:xfrm>
            <a:off x="2508826" y="3445215"/>
            <a:ext cx="2247968" cy="2835970"/>
            <a:chOff x="2090687" y="2871012"/>
            <a:chExt cx="1873307" cy="2363308"/>
          </a:xfrm>
        </p:grpSpPr>
        <p:sp>
          <p:nvSpPr>
            <p:cNvPr id="600" name="Google Shape;600;p1"/>
            <p:cNvSpPr/>
            <p:nvPr/>
          </p:nvSpPr>
          <p:spPr>
            <a:xfrm>
              <a:off x="2134646" y="2896286"/>
              <a:ext cx="1829347" cy="2337605"/>
            </a:xfrm>
            <a:custGeom>
              <a:avLst/>
              <a:gdLst/>
              <a:ahLst/>
              <a:cxnLst/>
              <a:rect l="l" t="t" r="r" b="b"/>
              <a:pathLst>
                <a:path w="1829347" h="2337605" extrusionOk="0">
                  <a:moveTo>
                    <a:pt x="27317" y="988879"/>
                  </a:moveTo>
                  <a:cubicBezTo>
                    <a:pt x="10224" y="999697"/>
                    <a:pt x="-97" y="1018552"/>
                    <a:pt x="1" y="1038780"/>
                  </a:cubicBezTo>
                  <a:lnTo>
                    <a:pt x="88726" y="2337605"/>
                  </a:lnTo>
                  <a:lnTo>
                    <a:pt x="1802030" y="1348726"/>
                  </a:lnTo>
                  <a:cubicBezTo>
                    <a:pt x="1819123" y="1337908"/>
                    <a:pt x="1829444" y="1319053"/>
                    <a:pt x="1829347" y="1298825"/>
                  </a:cubicBezTo>
                  <a:lnTo>
                    <a:pt x="1740622" y="0"/>
                  </a:ln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1" name="Google Shape;601;p1"/>
            <p:cNvSpPr/>
            <p:nvPr/>
          </p:nvSpPr>
          <p:spPr>
            <a:xfrm>
              <a:off x="2090874" y="2871012"/>
              <a:ext cx="1873120" cy="2363308"/>
            </a:xfrm>
            <a:custGeom>
              <a:avLst/>
              <a:gdLst/>
              <a:ahLst/>
              <a:cxnLst/>
              <a:rect l="l" t="t" r="r" b="b"/>
              <a:pathLst>
                <a:path w="1873120" h="2363308" extrusionOk="0">
                  <a:moveTo>
                    <a:pt x="1784394" y="25273"/>
                  </a:moveTo>
                  <a:lnTo>
                    <a:pt x="1740623" y="0"/>
                  </a:lnTo>
                  <a:lnTo>
                    <a:pt x="27318" y="989417"/>
                  </a:lnTo>
                  <a:cubicBezTo>
                    <a:pt x="10179" y="1000191"/>
                    <a:pt x="-158" y="1019074"/>
                    <a:pt x="2" y="1039318"/>
                  </a:cubicBezTo>
                  <a:lnTo>
                    <a:pt x="88727" y="2338143"/>
                  </a:lnTo>
                  <a:lnTo>
                    <a:pt x="132498" y="2363309"/>
                  </a:lnTo>
                  <a:lnTo>
                    <a:pt x="1845802" y="1374429"/>
                  </a:lnTo>
                  <a:cubicBezTo>
                    <a:pt x="1862928" y="1363591"/>
                    <a:pt x="1873254" y="1344687"/>
                    <a:pt x="1873119" y="132442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2" name="Google Shape;602;p1"/>
            <p:cNvSpPr/>
            <p:nvPr/>
          </p:nvSpPr>
          <p:spPr>
            <a:xfrm>
              <a:off x="2134646" y="2896286"/>
              <a:ext cx="1829347" cy="2337605"/>
            </a:xfrm>
            <a:custGeom>
              <a:avLst/>
              <a:gdLst/>
              <a:ahLst/>
              <a:cxnLst/>
              <a:rect l="l" t="t" r="r" b="b"/>
              <a:pathLst>
                <a:path w="1829347" h="2337605" extrusionOk="0">
                  <a:moveTo>
                    <a:pt x="27317" y="988879"/>
                  </a:moveTo>
                  <a:cubicBezTo>
                    <a:pt x="10224" y="999697"/>
                    <a:pt x="-97" y="1018552"/>
                    <a:pt x="1" y="1038780"/>
                  </a:cubicBezTo>
                  <a:lnTo>
                    <a:pt x="88726" y="2337605"/>
                  </a:lnTo>
                  <a:lnTo>
                    <a:pt x="1802030" y="1348726"/>
                  </a:lnTo>
                  <a:cubicBezTo>
                    <a:pt x="1819123" y="1337908"/>
                    <a:pt x="1829444" y="1319053"/>
                    <a:pt x="1829347" y="1298825"/>
                  </a:cubicBezTo>
                  <a:lnTo>
                    <a:pt x="1740622" y="0"/>
                  </a:ln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3" name="Google Shape;603;p1"/>
            <p:cNvSpPr/>
            <p:nvPr/>
          </p:nvSpPr>
          <p:spPr>
            <a:xfrm>
              <a:off x="2134646" y="2896286"/>
              <a:ext cx="1829347" cy="2337605"/>
            </a:xfrm>
            <a:custGeom>
              <a:avLst/>
              <a:gdLst/>
              <a:ahLst/>
              <a:cxnLst/>
              <a:rect l="l" t="t" r="r" b="b"/>
              <a:pathLst>
                <a:path w="1829347" h="2337605" extrusionOk="0">
                  <a:moveTo>
                    <a:pt x="1730620" y="17853"/>
                  </a:moveTo>
                  <a:lnTo>
                    <a:pt x="1818269" y="1299470"/>
                  </a:lnTo>
                  <a:cubicBezTo>
                    <a:pt x="1817980" y="1315600"/>
                    <a:pt x="1809724" y="1330540"/>
                    <a:pt x="1796223" y="1339369"/>
                  </a:cubicBezTo>
                  <a:lnTo>
                    <a:pt x="98297" y="2319645"/>
                  </a:lnTo>
                  <a:lnTo>
                    <a:pt x="10648" y="1038135"/>
                  </a:lnTo>
                  <a:cubicBezTo>
                    <a:pt x="10883" y="1021962"/>
                    <a:pt x="19147" y="1006965"/>
                    <a:pt x="32695" y="998128"/>
                  </a:cubicBezTo>
                  <a:lnTo>
                    <a:pt x="1730620" y="17853"/>
                  </a:lnTo>
                  <a:moveTo>
                    <a:pt x="1740192" y="0"/>
                  </a:moveTo>
                  <a:lnTo>
                    <a:pt x="27317" y="988879"/>
                  </a:lnTo>
                  <a:cubicBezTo>
                    <a:pt x="10224" y="999697"/>
                    <a:pt x="-97" y="1018552"/>
                    <a:pt x="1" y="1038780"/>
                  </a:cubicBezTo>
                  <a:lnTo>
                    <a:pt x="88726" y="2337605"/>
                  </a:lnTo>
                  <a:lnTo>
                    <a:pt x="1802030" y="1348726"/>
                  </a:lnTo>
                  <a:cubicBezTo>
                    <a:pt x="1819123" y="1337908"/>
                    <a:pt x="1829444" y="1319053"/>
                    <a:pt x="1829347" y="1298825"/>
                  </a:cubicBezTo>
                  <a:lnTo>
                    <a:pt x="1740622" y="0"/>
                  </a:ln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4" name="Google Shape;604;p1"/>
            <p:cNvSpPr/>
            <p:nvPr/>
          </p:nvSpPr>
          <p:spPr>
            <a:xfrm>
              <a:off x="2236812" y="3616580"/>
              <a:ext cx="691843" cy="804592"/>
            </a:xfrm>
            <a:custGeom>
              <a:avLst/>
              <a:gdLst/>
              <a:ahLst/>
              <a:cxnLst/>
              <a:rect l="l" t="t" r="r" b="b"/>
              <a:pathLst>
                <a:path w="691843" h="804592" extrusionOk="0">
                  <a:moveTo>
                    <a:pt x="39794" y="804591"/>
                  </a:moveTo>
                  <a:cubicBezTo>
                    <a:pt x="37805" y="804626"/>
                    <a:pt x="35841" y="804144"/>
                    <a:pt x="34094" y="803193"/>
                  </a:cubicBezTo>
                  <a:cubicBezTo>
                    <a:pt x="29938" y="800794"/>
                    <a:pt x="27361" y="796376"/>
                    <a:pt x="27319" y="791578"/>
                  </a:cubicBezTo>
                  <a:lnTo>
                    <a:pt x="2" y="391295"/>
                  </a:lnTo>
                  <a:cubicBezTo>
                    <a:pt x="-121" y="381104"/>
                    <a:pt x="5049" y="371579"/>
                    <a:pt x="13660" y="366129"/>
                  </a:cubicBezTo>
                  <a:lnTo>
                    <a:pt x="643876" y="2411"/>
                  </a:lnTo>
                  <a:cubicBezTo>
                    <a:pt x="648029" y="-364"/>
                    <a:pt x="653328" y="-772"/>
                    <a:pt x="657857" y="1335"/>
                  </a:cubicBezTo>
                  <a:cubicBezTo>
                    <a:pt x="661940" y="3792"/>
                    <a:pt x="664462" y="8185"/>
                    <a:pt x="664525" y="12950"/>
                  </a:cubicBezTo>
                  <a:lnTo>
                    <a:pt x="691841" y="412804"/>
                  </a:lnTo>
                  <a:cubicBezTo>
                    <a:pt x="691965" y="422994"/>
                    <a:pt x="686795" y="432520"/>
                    <a:pt x="678183" y="437969"/>
                  </a:cubicBezTo>
                  <a:lnTo>
                    <a:pt x="48075" y="801795"/>
                  </a:lnTo>
                  <a:cubicBezTo>
                    <a:pt x="45593" y="803407"/>
                    <a:pt x="42745" y="804369"/>
                    <a:pt x="39794" y="804592"/>
                  </a:cubicBezTo>
                  <a:close/>
                  <a:moveTo>
                    <a:pt x="10326" y="390327"/>
                  </a:moveTo>
                  <a:lnTo>
                    <a:pt x="37643" y="790933"/>
                  </a:lnTo>
                  <a:cubicBezTo>
                    <a:pt x="37617" y="792107"/>
                    <a:pt x="38086" y="793239"/>
                    <a:pt x="38934" y="794052"/>
                  </a:cubicBezTo>
                  <a:cubicBezTo>
                    <a:pt x="40287" y="794292"/>
                    <a:pt x="41681" y="793982"/>
                    <a:pt x="42805" y="793192"/>
                  </a:cubicBezTo>
                  <a:lnTo>
                    <a:pt x="673021" y="429366"/>
                  </a:lnTo>
                  <a:cubicBezTo>
                    <a:pt x="678236" y="425923"/>
                    <a:pt x="681415" y="420128"/>
                    <a:pt x="681517" y="413879"/>
                  </a:cubicBezTo>
                  <a:lnTo>
                    <a:pt x="654200" y="13273"/>
                  </a:lnTo>
                  <a:cubicBezTo>
                    <a:pt x="654253" y="12125"/>
                    <a:pt x="653777" y="11016"/>
                    <a:pt x="652910" y="10262"/>
                  </a:cubicBezTo>
                  <a:cubicBezTo>
                    <a:pt x="652910" y="10262"/>
                    <a:pt x="650974" y="10262"/>
                    <a:pt x="649038" y="11014"/>
                  </a:cubicBezTo>
                  <a:lnTo>
                    <a:pt x="18930" y="374840"/>
                  </a:lnTo>
                  <a:cubicBezTo>
                    <a:pt x="13702" y="378285"/>
                    <a:pt x="10489" y="384068"/>
                    <a:pt x="10326" y="390327"/>
                  </a:cubicBezTo>
                  <a:close/>
                </a:path>
              </a:pathLst>
            </a:custGeom>
            <a:solidFill>
              <a:srgbClr val="F5F5F5"/>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5" name="Google Shape;605;p1"/>
            <p:cNvSpPr/>
            <p:nvPr/>
          </p:nvSpPr>
          <p:spPr>
            <a:xfrm>
              <a:off x="2272194" y="3620084"/>
              <a:ext cx="1583179" cy="1319455"/>
            </a:xfrm>
            <a:custGeom>
              <a:avLst/>
              <a:gdLst/>
              <a:ahLst/>
              <a:cxnLst/>
              <a:rect l="l" t="t" r="r" b="b"/>
              <a:pathLst>
                <a:path w="1583179" h="1319455" extrusionOk="0">
                  <a:moveTo>
                    <a:pt x="39794" y="1319455"/>
                  </a:moveTo>
                  <a:cubicBezTo>
                    <a:pt x="37786" y="1319464"/>
                    <a:pt x="35802" y="1319023"/>
                    <a:pt x="33987" y="1318165"/>
                  </a:cubicBezTo>
                  <a:cubicBezTo>
                    <a:pt x="29904" y="1315708"/>
                    <a:pt x="27381" y="1311315"/>
                    <a:pt x="27319" y="1306550"/>
                  </a:cubicBezTo>
                  <a:lnTo>
                    <a:pt x="2" y="905943"/>
                  </a:lnTo>
                  <a:cubicBezTo>
                    <a:pt x="-121" y="895753"/>
                    <a:pt x="5049" y="886227"/>
                    <a:pt x="13660" y="880778"/>
                  </a:cubicBezTo>
                  <a:lnTo>
                    <a:pt x="1535104" y="2348"/>
                  </a:lnTo>
                  <a:cubicBezTo>
                    <a:pt x="1539276" y="-392"/>
                    <a:pt x="1544575" y="-759"/>
                    <a:pt x="1549085" y="1380"/>
                  </a:cubicBezTo>
                  <a:cubicBezTo>
                    <a:pt x="1553223" y="3743"/>
                    <a:pt x="1555801" y="8122"/>
                    <a:pt x="1555860" y="12887"/>
                  </a:cubicBezTo>
                  <a:lnTo>
                    <a:pt x="1583177" y="413601"/>
                  </a:lnTo>
                  <a:cubicBezTo>
                    <a:pt x="1583326" y="423769"/>
                    <a:pt x="1578145" y="433274"/>
                    <a:pt x="1569519" y="438659"/>
                  </a:cubicBezTo>
                  <a:lnTo>
                    <a:pt x="47967" y="1317089"/>
                  </a:lnTo>
                  <a:cubicBezTo>
                    <a:pt x="45510" y="1318610"/>
                    <a:pt x="42684" y="1319428"/>
                    <a:pt x="39794" y="1319455"/>
                  </a:cubicBezTo>
                  <a:close/>
                  <a:moveTo>
                    <a:pt x="1543385" y="10414"/>
                  </a:moveTo>
                  <a:cubicBezTo>
                    <a:pt x="1542310" y="10446"/>
                    <a:pt x="1541266" y="10781"/>
                    <a:pt x="1540374" y="11381"/>
                  </a:cubicBezTo>
                  <a:lnTo>
                    <a:pt x="18823" y="889812"/>
                  </a:lnTo>
                  <a:cubicBezTo>
                    <a:pt x="13639" y="893233"/>
                    <a:pt x="10464" y="898981"/>
                    <a:pt x="10327" y="905190"/>
                  </a:cubicBezTo>
                  <a:lnTo>
                    <a:pt x="37643" y="1305797"/>
                  </a:lnTo>
                  <a:cubicBezTo>
                    <a:pt x="37574" y="1306979"/>
                    <a:pt x="38049" y="1308128"/>
                    <a:pt x="38934" y="1308916"/>
                  </a:cubicBezTo>
                  <a:cubicBezTo>
                    <a:pt x="38934" y="1308916"/>
                    <a:pt x="40869" y="1308916"/>
                    <a:pt x="42805" y="1308163"/>
                  </a:cubicBezTo>
                  <a:lnTo>
                    <a:pt x="1564249" y="429733"/>
                  </a:lnTo>
                  <a:cubicBezTo>
                    <a:pt x="1569493" y="426316"/>
                    <a:pt x="1572681" y="420504"/>
                    <a:pt x="1572745" y="414246"/>
                  </a:cubicBezTo>
                  <a:lnTo>
                    <a:pt x="1545429" y="13640"/>
                  </a:lnTo>
                  <a:cubicBezTo>
                    <a:pt x="1545525" y="12475"/>
                    <a:pt x="1545091" y="11329"/>
                    <a:pt x="1544246" y="10521"/>
                  </a:cubicBezTo>
                  <a:close/>
                </a:path>
              </a:pathLst>
            </a:custGeom>
            <a:solidFill>
              <a:srgbClr val="F5F5F5"/>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6" name="Google Shape;606;p1"/>
            <p:cNvSpPr/>
            <p:nvPr/>
          </p:nvSpPr>
          <p:spPr>
            <a:xfrm>
              <a:off x="2295857" y="4067132"/>
              <a:ext cx="60225" cy="47856"/>
            </a:xfrm>
            <a:custGeom>
              <a:avLst/>
              <a:gdLst/>
              <a:ahLst/>
              <a:cxnLst/>
              <a:rect l="l" t="t" r="r" b="b"/>
              <a:pathLst>
                <a:path w="60225" h="47856" extrusionOk="0">
                  <a:moveTo>
                    <a:pt x="10002" y="23982"/>
                  </a:moveTo>
                  <a:lnTo>
                    <a:pt x="48718" y="1613"/>
                  </a:lnTo>
                  <a:cubicBezTo>
                    <a:pt x="54633" y="-1829"/>
                    <a:pt x="59473" y="430"/>
                    <a:pt x="60225" y="6560"/>
                  </a:cubicBezTo>
                  <a:cubicBezTo>
                    <a:pt x="60074" y="13663"/>
                    <a:pt x="56301" y="20195"/>
                    <a:pt x="50224" y="23874"/>
                  </a:cubicBezTo>
                  <a:lnTo>
                    <a:pt x="11507" y="46244"/>
                  </a:lnTo>
                  <a:cubicBezTo>
                    <a:pt x="5592" y="49686"/>
                    <a:pt x="753" y="47427"/>
                    <a:pt x="0" y="41297"/>
                  </a:cubicBezTo>
                  <a:cubicBezTo>
                    <a:pt x="151" y="34194"/>
                    <a:pt x="3924" y="27662"/>
                    <a:pt x="10002" y="2398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7" name="Google Shape;607;p1"/>
            <p:cNvSpPr/>
            <p:nvPr/>
          </p:nvSpPr>
          <p:spPr>
            <a:xfrm>
              <a:off x="2296287" y="3883682"/>
              <a:ext cx="246386" cy="157567"/>
            </a:xfrm>
            <a:custGeom>
              <a:avLst/>
              <a:gdLst/>
              <a:ahLst/>
              <a:cxnLst/>
              <a:rect l="l" t="t" r="r" b="b"/>
              <a:pathLst>
                <a:path w="246386" h="157567" extrusionOk="0">
                  <a:moveTo>
                    <a:pt x="10755" y="130859"/>
                  </a:moveTo>
                  <a:lnTo>
                    <a:pt x="233588" y="1805"/>
                  </a:lnTo>
                  <a:cubicBezTo>
                    <a:pt x="240256" y="-2066"/>
                    <a:pt x="245956" y="515"/>
                    <a:pt x="246386" y="7398"/>
                  </a:cubicBezTo>
                  <a:cubicBezTo>
                    <a:pt x="246325" y="15259"/>
                    <a:pt x="242274" y="22551"/>
                    <a:pt x="235632" y="26756"/>
                  </a:cubicBezTo>
                  <a:lnTo>
                    <a:pt x="12798" y="155810"/>
                  </a:lnTo>
                  <a:cubicBezTo>
                    <a:pt x="6238" y="159574"/>
                    <a:pt x="430" y="157101"/>
                    <a:pt x="0" y="150218"/>
                  </a:cubicBezTo>
                  <a:cubicBezTo>
                    <a:pt x="100" y="142367"/>
                    <a:pt x="4141" y="135092"/>
                    <a:pt x="10755" y="13086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8" name="Google Shape;608;p1"/>
            <p:cNvSpPr/>
            <p:nvPr/>
          </p:nvSpPr>
          <p:spPr>
            <a:xfrm>
              <a:off x="2300374" y="4134503"/>
              <a:ext cx="60117" cy="47005"/>
            </a:xfrm>
            <a:custGeom>
              <a:avLst/>
              <a:gdLst/>
              <a:ahLst/>
              <a:cxnLst/>
              <a:rect l="l" t="t" r="r" b="b"/>
              <a:pathLst>
                <a:path w="60117" h="47005" extrusionOk="0">
                  <a:moveTo>
                    <a:pt x="9894" y="23934"/>
                  </a:moveTo>
                  <a:lnTo>
                    <a:pt x="48718" y="1565"/>
                  </a:lnTo>
                  <a:cubicBezTo>
                    <a:pt x="54633" y="-1769"/>
                    <a:pt x="59473" y="382"/>
                    <a:pt x="60118" y="6512"/>
                  </a:cubicBezTo>
                  <a:cubicBezTo>
                    <a:pt x="60072" y="13616"/>
                    <a:pt x="56321" y="20181"/>
                    <a:pt x="50224" y="23827"/>
                  </a:cubicBezTo>
                  <a:lnTo>
                    <a:pt x="11400" y="45444"/>
                  </a:lnTo>
                  <a:cubicBezTo>
                    <a:pt x="5485" y="48777"/>
                    <a:pt x="645" y="46626"/>
                    <a:pt x="0" y="40389"/>
                  </a:cubicBezTo>
                  <a:cubicBezTo>
                    <a:pt x="392" y="33611"/>
                    <a:pt x="4092" y="27459"/>
                    <a:pt x="9894" y="2393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09" name="Google Shape;609;p1"/>
            <p:cNvSpPr/>
            <p:nvPr/>
          </p:nvSpPr>
          <p:spPr>
            <a:xfrm>
              <a:off x="2304890" y="4200918"/>
              <a:ext cx="60117" cy="47856"/>
            </a:xfrm>
            <a:custGeom>
              <a:avLst/>
              <a:gdLst/>
              <a:ahLst/>
              <a:cxnLst/>
              <a:rect l="l" t="t" r="r" b="b"/>
              <a:pathLst>
                <a:path w="60117" h="47856" extrusionOk="0">
                  <a:moveTo>
                    <a:pt x="9894" y="23982"/>
                  </a:moveTo>
                  <a:lnTo>
                    <a:pt x="48718" y="1613"/>
                  </a:lnTo>
                  <a:cubicBezTo>
                    <a:pt x="54633" y="-1829"/>
                    <a:pt x="59473" y="430"/>
                    <a:pt x="60118" y="6560"/>
                  </a:cubicBezTo>
                  <a:cubicBezTo>
                    <a:pt x="60010" y="13647"/>
                    <a:pt x="56275" y="20184"/>
                    <a:pt x="50224" y="23874"/>
                  </a:cubicBezTo>
                  <a:lnTo>
                    <a:pt x="11507" y="46244"/>
                  </a:lnTo>
                  <a:cubicBezTo>
                    <a:pt x="5592" y="49686"/>
                    <a:pt x="753" y="47427"/>
                    <a:pt x="0" y="41297"/>
                  </a:cubicBezTo>
                  <a:cubicBezTo>
                    <a:pt x="148" y="34221"/>
                    <a:pt x="3873" y="27702"/>
                    <a:pt x="9894" y="2398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0" name="Google Shape;610;p1"/>
            <p:cNvSpPr/>
            <p:nvPr/>
          </p:nvSpPr>
          <p:spPr>
            <a:xfrm>
              <a:off x="2309407" y="4267540"/>
              <a:ext cx="60225" cy="47865"/>
            </a:xfrm>
            <a:custGeom>
              <a:avLst/>
              <a:gdLst/>
              <a:ahLst/>
              <a:cxnLst/>
              <a:rect l="l" t="t" r="r" b="b"/>
              <a:pathLst>
                <a:path w="60225" h="47865" extrusionOk="0">
                  <a:moveTo>
                    <a:pt x="10002" y="24039"/>
                  </a:moveTo>
                  <a:lnTo>
                    <a:pt x="48718" y="1562"/>
                  </a:lnTo>
                  <a:cubicBezTo>
                    <a:pt x="54633" y="-1772"/>
                    <a:pt x="59473" y="378"/>
                    <a:pt x="60225" y="6616"/>
                  </a:cubicBezTo>
                  <a:cubicBezTo>
                    <a:pt x="60074" y="13719"/>
                    <a:pt x="56301" y="20251"/>
                    <a:pt x="50224" y="23931"/>
                  </a:cubicBezTo>
                  <a:lnTo>
                    <a:pt x="11507" y="46301"/>
                  </a:lnTo>
                  <a:cubicBezTo>
                    <a:pt x="5592" y="49634"/>
                    <a:pt x="753" y="47483"/>
                    <a:pt x="0" y="41353"/>
                  </a:cubicBezTo>
                  <a:cubicBezTo>
                    <a:pt x="151" y="34250"/>
                    <a:pt x="3924" y="27718"/>
                    <a:pt x="10002" y="2403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1" name="Google Shape;611;p1"/>
            <p:cNvSpPr/>
            <p:nvPr/>
          </p:nvSpPr>
          <p:spPr>
            <a:xfrm>
              <a:off x="2387844" y="3991656"/>
              <a:ext cx="489119" cy="284438"/>
            </a:xfrm>
            <a:custGeom>
              <a:avLst/>
              <a:gdLst/>
              <a:ahLst/>
              <a:cxnLst/>
              <a:rect l="l" t="t" r="r" b="b"/>
              <a:pathLst>
                <a:path w="489119" h="284438" extrusionOk="0">
                  <a:moveTo>
                    <a:pt x="2760" y="284436"/>
                  </a:moveTo>
                  <a:cubicBezTo>
                    <a:pt x="1846" y="284470"/>
                    <a:pt x="969" y="284072"/>
                    <a:pt x="394" y="283361"/>
                  </a:cubicBezTo>
                  <a:cubicBezTo>
                    <a:pt x="-328" y="282271"/>
                    <a:pt x="-30" y="280803"/>
                    <a:pt x="1060" y="280081"/>
                  </a:cubicBezTo>
                  <a:cubicBezTo>
                    <a:pt x="1088" y="280062"/>
                    <a:pt x="1117" y="280044"/>
                    <a:pt x="1146" y="280027"/>
                  </a:cubicBezTo>
                  <a:lnTo>
                    <a:pt x="485100" y="409"/>
                  </a:lnTo>
                  <a:cubicBezTo>
                    <a:pt x="486290" y="-354"/>
                    <a:pt x="487872" y="-19"/>
                    <a:pt x="488649" y="1162"/>
                  </a:cubicBezTo>
                  <a:cubicBezTo>
                    <a:pt x="489390" y="2090"/>
                    <a:pt x="489238" y="3444"/>
                    <a:pt x="488310" y="4184"/>
                  </a:cubicBezTo>
                  <a:cubicBezTo>
                    <a:pt x="488214" y="4261"/>
                    <a:pt x="488112" y="4329"/>
                    <a:pt x="488004" y="4388"/>
                  </a:cubicBezTo>
                  <a:lnTo>
                    <a:pt x="4050" y="284006"/>
                  </a:lnTo>
                  <a:cubicBezTo>
                    <a:pt x="3678" y="284285"/>
                    <a:pt x="3225" y="284436"/>
                    <a:pt x="2760" y="28443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2" name="Google Shape;612;p1"/>
            <p:cNvSpPr/>
            <p:nvPr/>
          </p:nvSpPr>
          <p:spPr>
            <a:xfrm>
              <a:off x="2383334" y="3924939"/>
              <a:ext cx="489030" cy="284368"/>
            </a:xfrm>
            <a:custGeom>
              <a:avLst/>
              <a:gdLst/>
              <a:ahLst/>
              <a:cxnLst/>
              <a:rect l="l" t="t" r="r" b="b"/>
              <a:pathLst>
                <a:path w="489030" h="284368" extrusionOk="0">
                  <a:moveTo>
                    <a:pt x="2646" y="284368"/>
                  </a:moveTo>
                  <a:cubicBezTo>
                    <a:pt x="1747" y="284360"/>
                    <a:pt x="906" y="283920"/>
                    <a:pt x="387" y="283185"/>
                  </a:cubicBezTo>
                  <a:cubicBezTo>
                    <a:pt x="-311" y="282152"/>
                    <a:pt x="-39" y="280748"/>
                    <a:pt x="994" y="280050"/>
                  </a:cubicBezTo>
                  <a:cubicBezTo>
                    <a:pt x="1042" y="280017"/>
                    <a:pt x="1090" y="279987"/>
                    <a:pt x="1140" y="279959"/>
                  </a:cubicBezTo>
                  <a:lnTo>
                    <a:pt x="485094" y="341"/>
                  </a:lnTo>
                  <a:cubicBezTo>
                    <a:pt x="486320" y="-343"/>
                    <a:pt x="487866" y="32"/>
                    <a:pt x="488643" y="1201"/>
                  </a:cubicBezTo>
                  <a:cubicBezTo>
                    <a:pt x="489341" y="2235"/>
                    <a:pt x="489070" y="3639"/>
                    <a:pt x="488036" y="4337"/>
                  </a:cubicBezTo>
                  <a:cubicBezTo>
                    <a:pt x="487989" y="4369"/>
                    <a:pt x="487940" y="4399"/>
                    <a:pt x="487890" y="4427"/>
                  </a:cubicBezTo>
                  <a:lnTo>
                    <a:pt x="3936" y="284045"/>
                  </a:lnTo>
                  <a:cubicBezTo>
                    <a:pt x="3542" y="284264"/>
                    <a:pt x="3097" y="284375"/>
                    <a:pt x="2646" y="28436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3" name="Google Shape;613;p1"/>
            <p:cNvSpPr/>
            <p:nvPr/>
          </p:nvSpPr>
          <p:spPr>
            <a:xfrm>
              <a:off x="2378412" y="3858370"/>
              <a:ext cx="489011" cy="284365"/>
            </a:xfrm>
            <a:custGeom>
              <a:avLst/>
              <a:gdLst/>
              <a:ahLst/>
              <a:cxnLst/>
              <a:rect l="l" t="t" r="r" b="b"/>
              <a:pathLst>
                <a:path w="489011" h="284365" extrusionOk="0">
                  <a:moveTo>
                    <a:pt x="2728" y="284366"/>
                  </a:moveTo>
                  <a:cubicBezTo>
                    <a:pt x="1829" y="284357"/>
                    <a:pt x="989" y="283917"/>
                    <a:pt x="470" y="283183"/>
                  </a:cubicBezTo>
                  <a:cubicBezTo>
                    <a:pt x="-271" y="282254"/>
                    <a:pt x="-119" y="280901"/>
                    <a:pt x="810" y="280160"/>
                  </a:cubicBezTo>
                  <a:cubicBezTo>
                    <a:pt x="905" y="280084"/>
                    <a:pt x="1007" y="280016"/>
                    <a:pt x="1115" y="279957"/>
                  </a:cubicBezTo>
                  <a:lnTo>
                    <a:pt x="485069" y="338"/>
                  </a:lnTo>
                  <a:cubicBezTo>
                    <a:pt x="486276" y="-316"/>
                    <a:pt x="487780" y="3"/>
                    <a:pt x="488618" y="1091"/>
                  </a:cubicBezTo>
                  <a:cubicBezTo>
                    <a:pt x="489340" y="2181"/>
                    <a:pt x="489041" y="3649"/>
                    <a:pt x="487952" y="4370"/>
                  </a:cubicBezTo>
                  <a:cubicBezTo>
                    <a:pt x="487924" y="4389"/>
                    <a:pt x="487895" y="4407"/>
                    <a:pt x="487865" y="4425"/>
                  </a:cubicBezTo>
                  <a:lnTo>
                    <a:pt x="3911" y="284043"/>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4" name="Google Shape;614;p1"/>
            <p:cNvSpPr/>
            <p:nvPr/>
          </p:nvSpPr>
          <p:spPr>
            <a:xfrm>
              <a:off x="2374213" y="3791613"/>
              <a:ext cx="489116" cy="284449"/>
            </a:xfrm>
            <a:custGeom>
              <a:avLst/>
              <a:gdLst/>
              <a:ahLst/>
              <a:cxnLst/>
              <a:rect l="l" t="t" r="r" b="b"/>
              <a:pathLst>
                <a:path w="489116" h="284449" extrusionOk="0">
                  <a:moveTo>
                    <a:pt x="2732" y="284445"/>
                  </a:moveTo>
                  <a:cubicBezTo>
                    <a:pt x="1845" y="284499"/>
                    <a:pt x="991" y="284093"/>
                    <a:pt x="474" y="283369"/>
                  </a:cubicBezTo>
                  <a:cubicBezTo>
                    <a:pt x="-291" y="282383"/>
                    <a:pt x="-111" y="280965"/>
                    <a:pt x="875" y="280200"/>
                  </a:cubicBezTo>
                  <a:cubicBezTo>
                    <a:pt x="952" y="280140"/>
                    <a:pt x="1034" y="280085"/>
                    <a:pt x="1119" y="280035"/>
                  </a:cubicBezTo>
                  <a:lnTo>
                    <a:pt x="485073" y="417"/>
                  </a:lnTo>
                  <a:cubicBezTo>
                    <a:pt x="486296" y="-357"/>
                    <a:pt x="487912" y="-24"/>
                    <a:pt x="488730" y="1170"/>
                  </a:cubicBezTo>
                  <a:cubicBezTo>
                    <a:pt x="489428" y="2204"/>
                    <a:pt x="489156" y="3608"/>
                    <a:pt x="488123" y="4306"/>
                  </a:cubicBezTo>
                  <a:cubicBezTo>
                    <a:pt x="488075" y="4338"/>
                    <a:pt x="488027" y="4368"/>
                    <a:pt x="487977" y="4396"/>
                  </a:cubicBezTo>
                  <a:lnTo>
                    <a:pt x="4023" y="284014"/>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5" name="Google Shape;615;p1"/>
            <p:cNvSpPr/>
            <p:nvPr/>
          </p:nvSpPr>
          <p:spPr>
            <a:xfrm>
              <a:off x="2395013" y="3797085"/>
              <a:ext cx="479114" cy="470403"/>
            </a:xfrm>
            <a:custGeom>
              <a:avLst/>
              <a:gdLst/>
              <a:ahLst/>
              <a:cxnLst/>
              <a:rect l="l" t="t" r="r" b="b"/>
              <a:pathLst>
                <a:path w="479114" h="470403" extrusionOk="0">
                  <a:moveTo>
                    <a:pt x="4517" y="470403"/>
                  </a:moveTo>
                  <a:lnTo>
                    <a:pt x="0" y="404585"/>
                  </a:lnTo>
                  <a:lnTo>
                    <a:pt x="45384" y="369526"/>
                  </a:lnTo>
                  <a:lnTo>
                    <a:pt x="100770" y="337155"/>
                  </a:lnTo>
                  <a:lnTo>
                    <a:pt x="134002" y="292416"/>
                  </a:lnTo>
                  <a:lnTo>
                    <a:pt x="190355" y="259830"/>
                  </a:lnTo>
                  <a:lnTo>
                    <a:pt x="222511" y="215198"/>
                  </a:lnTo>
                  <a:lnTo>
                    <a:pt x="335326" y="150133"/>
                  </a:lnTo>
                  <a:lnTo>
                    <a:pt x="370601" y="100770"/>
                  </a:lnTo>
                  <a:lnTo>
                    <a:pt x="417491" y="34307"/>
                  </a:lnTo>
                  <a:lnTo>
                    <a:pt x="465671" y="0"/>
                  </a:lnTo>
                  <a:lnTo>
                    <a:pt x="479114" y="197238"/>
                  </a:lnTo>
                  <a:lnTo>
                    <a:pt x="4517" y="470403"/>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6" name="Google Shape;616;p1"/>
            <p:cNvSpPr/>
            <p:nvPr/>
          </p:nvSpPr>
          <p:spPr>
            <a:xfrm>
              <a:off x="2396196" y="3843975"/>
              <a:ext cx="477931" cy="423513"/>
            </a:xfrm>
            <a:custGeom>
              <a:avLst/>
              <a:gdLst/>
              <a:ahLst/>
              <a:cxnLst/>
              <a:rect l="l" t="t" r="r" b="b"/>
              <a:pathLst>
                <a:path w="477931" h="423513" extrusionOk="0">
                  <a:moveTo>
                    <a:pt x="3334" y="423514"/>
                  </a:moveTo>
                  <a:lnTo>
                    <a:pt x="0" y="374258"/>
                  </a:lnTo>
                  <a:lnTo>
                    <a:pt x="60548" y="338768"/>
                  </a:lnTo>
                  <a:lnTo>
                    <a:pt x="112815" y="296180"/>
                  </a:lnTo>
                  <a:lnTo>
                    <a:pt x="168739" y="264131"/>
                  </a:lnTo>
                  <a:lnTo>
                    <a:pt x="225092" y="218639"/>
                  </a:lnTo>
                  <a:lnTo>
                    <a:pt x="281123" y="185946"/>
                  </a:lnTo>
                  <a:lnTo>
                    <a:pt x="313280" y="141314"/>
                  </a:lnTo>
                  <a:lnTo>
                    <a:pt x="371031" y="107868"/>
                  </a:lnTo>
                  <a:lnTo>
                    <a:pt x="401789" y="64205"/>
                  </a:lnTo>
                  <a:lnTo>
                    <a:pt x="440828" y="15487"/>
                  </a:lnTo>
                  <a:lnTo>
                    <a:pt x="467715" y="0"/>
                  </a:lnTo>
                  <a:lnTo>
                    <a:pt x="477931" y="150348"/>
                  </a:lnTo>
                  <a:lnTo>
                    <a:pt x="3334" y="423514"/>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7" name="Google Shape;617;p1"/>
            <p:cNvSpPr/>
            <p:nvPr/>
          </p:nvSpPr>
          <p:spPr>
            <a:xfrm>
              <a:off x="2971010" y="3564891"/>
              <a:ext cx="87897" cy="138998"/>
            </a:xfrm>
            <a:custGeom>
              <a:avLst/>
              <a:gdLst/>
              <a:ahLst/>
              <a:cxnLst/>
              <a:rect l="l" t="t" r="r" b="b"/>
              <a:pathLst>
                <a:path w="87897" h="138998" extrusionOk="0">
                  <a:moveTo>
                    <a:pt x="87666" y="44205"/>
                  </a:moveTo>
                  <a:cubicBezTo>
                    <a:pt x="90139" y="79910"/>
                    <a:pt x="72502" y="120239"/>
                    <a:pt x="48412" y="134220"/>
                  </a:cubicBezTo>
                  <a:cubicBezTo>
                    <a:pt x="24322" y="148201"/>
                    <a:pt x="2705" y="130456"/>
                    <a:pt x="231" y="94643"/>
                  </a:cubicBezTo>
                  <a:cubicBezTo>
                    <a:pt x="-2242" y="58831"/>
                    <a:pt x="15395" y="18609"/>
                    <a:pt x="39486" y="4736"/>
                  </a:cubicBezTo>
                  <a:cubicBezTo>
                    <a:pt x="63576" y="-9138"/>
                    <a:pt x="84762" y="8500"/>
                    <a:pt x="87666" y="44205"/>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8" name="Google Shape;618;p1"/>
            <p:cNvSpPr/>
            <p:nvPr/>
          </p:nvSpPr>
          <p:spPr>
            <a:xfrm>
              <a:off x="2987620" y="3588218"/>
              <a:ext cx="53910" cy="81967"/>
            </a:xfrm>
            <a:custGeom>
              <a:avLst/>
              <a:gdLst/>
              <a:ahLst/>
              <a:cxnLst/>
              <a:rect l="l" t="t" r="r" b="b"/>
              <a:pathLst>
                <a:path w="53910" h="81967" extrusionOk="0">
                  <a:moveTo>
                    <a:pt x="23521" y="81964"/>
                  </a:moveTo>
                  <a:cubicBezTo>
                    <a:pt x="22015" y="82011"/>
                    <a:pt x="20550" y="81472"/>
                    <a:pt x="19434" y="80459"/>
                  </a:cubicBezTo>
                  <a:lnTo>
                    <a:pt x="2334" y="66585"/>
                  </a:lnTo>
                  <a:cubicBezTo>
                    <a:pt x="-406" y="64242"/>
                    <a:pt x="-787" y="60145"/>
                    <a:pt x="1474" y="57336"/>
                  </a:cubicBezTo>
                  <a:cubicBezTo>
                    <a:pt x="3784" y="54545"/>
                    <a:pt x="7920" y="54155"/>
                    <a:pt x="10711" y="56466"/>
                  </a:cubicBezTo>
                  <a:cubicBezTo>
                    <a:pt x="10715" y="56469"/>
                    <a:pt x="10719" y="56472"/>
                    <a:pt x="10723" y="56476"/>
                  </a:cubicBezTo>
                  <a:lnTo>
                    <a:pt x="20510" y="64434"/>
                  </a:lnTo>
                  <a:lnTo>
                    <a:pt x="41373" y="4639"/>
                  </a:lnTo>
                  <a:cubicBezTo>
                    <a:pt x="42504" y="1240"/>
                    <a:pt x="46085" y="-693"/>
                    <a:pt x="49547" y="230"/>
                  </a:cubicBezTo>
                  <a:cubicBezTo>
                    <a:pt x="52960" y="1444"/>
                    <a:pt x="54743" y="5195"/>
                    <a:pt x="53529" y="8609"/>
                  </a:cubicBezTo>
                  <a:cubicBezTo>
                    <a:pt x="53528" y="8612"/>
                    <a:pt x="53527" y="8615"/>
                    <a:pt x="53526" y="8618"/>
                  </a:cubicBezTo>
                  <a:lnTo>
                    <a:pt x="29543" y="77340"/>
                  </a:lnTo>
                  <a:cubicBezTo>
                    <a:pt x="28806" y="79325"/>
                    <a:pt x="27169" y="80842"/>
                    <a:pt x="25134" y="81426"/>
                  </a:cubicBezTo>
                  <a:cubicBezTo>
                    <a:pt x="24628" y="81690"/>
                    <a:pt x="24084" y="81872"/>
                    <a:pt x="23521" y="81964"/>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19" name="Google Shape;619;p1"/>
            <p:cNvSpPr/>
            <p:nvPr/>
          </p:nvSpPr>
          <p:spPr>
            <a:xfrm>
              <a:off x="2987249" y="3809084"/>
              <a:ext cx="87879" cy="139042"/>
            </a:xfrm>
            <a:custGeom>
              <a:avLst/>
              <a:gdLst/>
              <a:ahLst/>
              <a:cxnLst/>
              <a:rect l="l" t="t" r="r" b="b"/>
              <a:pathLst>
                <a:path w="87879" h="139042" extrusionOk="0">
                  <a:moveTo>
                    <a:pt x="87666" y="44355"/>
                  </a:moveTo>
                  <a:cubicBezTo>
                    <a:pt x="90032" y="80060"/>
                    <a:pt x="72502" y="120282"/>
                    <a:pt x="48304" y="134263"/>
                  </a:cubicBezTo>
                  <a:cubicBezTo>
                    <a:pt x="24107" y="148244"/>
                    <a:pt x="2705" y="130499"/>
                    <a:pt x="231" y="94794"/>
                  </a:cubicBezTo>
                  <a:cubicBezTo>
                    <a:pt x="-2242" y="59089"/>
                    <a:pt x="15395" y="18759"/>
                    <a:pt x="39485" y="4778"/>
                  </a:cubicBezTo>
                  <a:cubicBezTo>
                    <a:pt x="63576" y="-9202"/>
                    <a:pt x="85192" y="8543"/>
                    <a:pt x="87666" y="4435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0" name="Google Shape;620;p1"/>
            <p:cNvSpPr/>
            <p:nvPr/>
          </p:nvSpPr>
          <p:spPr>
            <a:xfrm>
              <a:off x="3011025" y="3840860"/>
              <a:ext cx="40313" cy="75496"/>
            </a:xfrm>
            <a:custGeom>
              <a:avLst/>
              <a:gdLst/>
              <a:ahLst/>
              <a:cxnLst/>
              <a:rect l="l" t="t" r="r" b="b"/>
              <a:pathLst>
                <a:path w="40313" h="75496" extrusionOk="0">
                  <a:moveTo>
                    <a:pt x="6569" y="75493"/>
                  </a:moveTo>
                  <a:cubicBezTo>
                    <a:pt x="5643" y="75523"/>
                    <a:pt x="4723" y="75339"/>
                    <a:pt x="3880" y="74956"/>
                  </a:cubicBezTo>
                  <a:cubicBezTo>
                    <a:pt x="599" y="73486"/>
                    <a:pt x="-888" y="69649"/>
                    <a:pt x="546" y="66352"/>
                  </a:cubicBezTo>
                  <a:lnTo>
                    <a:pt x="27755" y="3976"/>
                  </a:lnTo>
                  <a:cubicBezTo>
                    <a:pt x="29229" y="639"/>
                    <a:pt x="33110" y="-894"/>
                    <a:pt x="36466" y="534"/>
                  </a:cubicBezTo>
                  <a:cubicBezTo>
                    <a:pt x="39703" y="2046"/>
                    <a:pt x="41173" y="5840"/>
                    <a:pt x="39800" y="9138"/>
                  </a:cubicBezTo>
                  <a:lnTo>
                    <a:pt x="12484" y="71622"/>
                  </a:lnTo>
                  <a:cubicBezTo>
                    <a:pt x="11457" y="73974"/>
                    <a:pt x="9135" y="75494"/>
                    <a:pt x="6569" y="75493"/>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1" name="Google Shape;621;p1"/>
            <p:cNvSpPr/>
            <p:nvPr/>
          </p:nvSpPr>
          <p:spPr>
            <a:xfrm>
              <a:off x="3007513" y="3858014"/>
              <a:ext cx="46936" cy="40810"/>
            </a:xfrm>
            <a:custGeom>
              <a:avLst/>
              <a:gdLst/>
              <a:ahLst/>
              <a:cxnLst/>
              <a:rect l="l" t="t" r="r" b="b"/>
              <a:pathLst>
                <a:path w="46936" h="40810" extrusionOk="0">
                  <a:moveTo>
                    <a:pt x="40408" y="40809"/>
                  </a:moveTo>
                  <a:cubicBezTo>
                    <a:pt x="38890" y="40843"/>
                    <a:pt x="37407" y="40349"/>
                    <a:pt x="36213" y="39411"/>
                  </a:cubicBezTo>
                  <a:lnTo>
                    <a:pt x="2874" y="11987"/>
                  </a:lnTo>
                  <a:cubicBezTo>
                    <a:pt x="-123" y="9951"/>
                    <a:pt x="-902" y="5871"/>
                    <a:pt x="1135" y="2874"/>
                  </a:cubicBezTo>
                  <a:cubicBezTo>
                    <a:pt x="3171" y="-123"/>
                    <a:pt x="7251" y="-902"/>
                    <a:pt x="10248" y="1135"/>
                  </a:cubicBezTo>
                  <a:cubicBezTo>
                    <a:pt x="10572" y="1355"/>
                    <a:pt x="10875" y="1604"/>
                    <a:pt x="11155" y="1878"/>
                  </a:cubicBezTo>
                  <a:lnTo>
                    <a:pt x="44494" y="29302"/>
                  </a:lnTo>
                  <a:cubicBezTo>
                    <a:pt x="47286" y="31517"/>
                    <a:pt x="47754" y="35576"/>
                    <a:pt x="45539" y="38368"/>
                  </a:cubicBezTo>
                  <a:cubicBezTo>
                    <a:pt x="44298" y="39932"/>
                    <a:pt x="42404" y="40833"/>
                    <a:pt x="40408" y="40810"/>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2" name="Google Shape;622;p1"/>
            <p:cNvSpPr/>
            <p:nvPr/>
          </p:nvSpPr>
          <p:spPr>
            <a:xfrm>
              <a:off x="3100589" y="3384030"/>
              <a:ext cx="248051" cy="155933"/>
            </a:xfrm>
            <a:custGeom>
              <a:avLst/>
              <a:gdLst/>
              <a:ahLst/>
              <a:cxnLst/>
              <a:rect l="l" t="t" r="r" b="b"/>
              <a:pathLst>
                <a:path w="248051" h="155933" extrusionOk="0">
                  <a:moveTo>
                    <a:pt x="241898" y="19762"/>
                  </a:moveTo>
                  <a:lnTo>
                    <a:pt x="7557" y="155054"/>
                  </a:lnTo>
                  <a:cubicBezTo>
                    <a:pt x="3685" y="157312"/>
                    <a:pt x="351" y="155054"/>
                    <a:pt x="29" y="150214"/>
                  </a:cubicBezTo>
                  <a:lnTo>
                    <a:pt x="29" y="148924"/>
                  </a:lnTo>
                  <a:cubicBezTo>
                    <a:pt x="-292" y="143857"/>
                    <a:pt x="2078" y="138995"/>
                    <a:pt x="6266" y="136126"/>
                  </a:cubicBezTo>
                  <a:lnTo>
                    <a:pt x="240608" y="834"/>
                  </a:lnTo>
                  <a:cubicBezTo>
                    <a:pt x="244372" y="-1317"/>
                    <a:pt x="247706" y="834"/>
                    <a:pt x="248028" y="5673"/>
                  </a:cubicBezTo>
                  <a:lnTo>
                    <a:pt x="248028" y="6964"/>
                  </a:lnTo>
                  <a:cubicBezTo>
                    <a:pt x="248309" y="11998"/>
                    <a:pt x="245997" y="16825"/>
                    <a:pt x="241898" y="1976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3" name="Google Shape;623;p1"/>
            <p:cNvSpPr/>
            <p:nvPr/>
          </p:nvSpPr>
          <p:spPr>
            <a:xfrm>
              <a:off x="3103936" y="3433347"/>
              <a:ext cx="248024" cy="155933"/>
            </a:xfrm>
            <a:custGeom>
              <a:avLst/>
              <a:gdLst/>
              <a:ahLst/>
              <a:cxnLst/>
              <a:rect l="l" t="t" r="r" b="b"/>
              <a:pathLst>
                <a:path w="248024" h="155933" extrusionOk="0">
                  <a:moveTo>
                    <a:pt x="241886" y="19593"/>
                  </a:moveTo>
                  <a:lnTo>
                    <a:pt x="7545" y="155100"/>
                  </a:lnTo>
                  <a:cubicBezTo>
                    <a:pt x="3781" y="157251"/>
                    <a:pt x="447" y="155100"/>
                    <a:pt x="17" y="150260"/>
                  </a:cubicBezTo>
                  <a:lnTo>
                    <a:pt x="17" y="148862"/>
                  </a:lnTo>
                  <a:cubicBezTo>
                    <a:pt x="-223" y="143841"/>
                    <a:pt x="2133" y="139049"/>
                    <a:pt x="6254" y="136172"/>
                  </a:cubicBezTo>
                  <a:lnTo>
                    <a:pt x="240595" y="880"/>
                  </a:lnTo>
                  <a:cubicBezTo>
                    <a:pt x="244359" y="-1379"/>
                    <a:pt x="247693" y="880"/>
                    <a:pt x="248016" y="5719"/>
                  </a:cubicBezTo>
                  <a:lnTo>
                    <a:pt x="248016" y="7010"/>
                  </a:lnTo>
                  <a:cubicBezTo>
                    <a:pt x="248184" y="11961"/>
                    <a:pt x="245888" y="16673"/>
                    <a:pt x="241886" y="1959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4" name="Google Shape;624;p1"/>
            <p:cNvSpPr/>
            <p:nvPr/>
          </p:nvSpPr>
          <p:spPr>
            <a:xfrm>
              <a:off x="3107270" y="3482542"/>
              <a:ext cx="248140" cy="155995"/>
            </a:xfrm>
            <a:custGeom>
              <a:avLst/>
              <a:gdLst/>
              <a:ahLst/>
              <a:cxnLst/>
              <a:rect l="l" t="t" r="r" b="b"/>
              <a:pathLst>
                <a:path w="248140" h="155995" extrusionOk="0">
                  <a:moveTo>
                    <a:pt x="241778" y="19869"/>
                  </a:moveTo>
                  <a:lnTo>
                    <a:pt x="7437" y="155161"/>
                  </a:lnTo>
                  <a:cubicBezTo>
                    <a:pt x="3673" y="157312"/>
                    <a:pt x="339" y="155161"/>
                    <a:pt x="16" y="150322"/>
                  </a:cubicBezTo>
                  <a:lnTo>
                    <a:pt x="16" y="148924"/>
                  </a:lnTo>
                  <a:cubicBezTo>
                    <a:pt x="-220" y="143874"/>
                    <a:pt x="2131" y="139051"/>
                    <a:pt x="6254" y="136126"/>
                  </a:cubicBezTo>
                  <a:lnTo>
                    <a:pt x="240595" y="834"/>
                  </a:lnTo>
                  <a:cubicBezTo>
                    <a:pt x="244359" y="-1317"/>
                    <a:pt x="247693" y="834"/>
                    <a:pt x="248123" y="5673"/>
                  </a:cubicBezTo>
                  <a:lnTo>
                    <a:pt x="248123" y="6964"/>
                  </a:lnTo>
                  <a:cubicBezTo>
                    <a:pt x="248373" y="12072"/>
                    <a:pt x="245975" y="16948"/>
                    <a:pt x="241778" y="1986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5" name="Google Shape;625;p1"/>
            <p:cNvSpPr/>
            <p:nvPr/>
          </p:nvSpPr>
          <p:spPr>
            <a:xfrm>
              <a:off x="3117267" y="3628327"/>
              <a:ext cx="248141" cy="155933"/>
            </a:xfrm>
            <a:custGeom>
              <a:avLst/>
              <a:gdLst/>
              <a:ahLst/>
              <a:cxnLst/>
              <a:rect l="l" t="t" r="r" b="b"/>
              <a:pathLst>
                <a:path w="248141" h="155933" extrusionOk="0">
                  <a:moveTo>
                    <a:pt x="241891" y="19808"/>
                  </a:moveTo>
                  <a:lnTo>
                    <a:pt x="7549" y="155100"/>
                  </a:lnTo>
                  <a:cubicBezTo>
                    <a:pt x="3678" y="157251"/>
                    <a:pt x="344" y="155100"/>
                    <a:pt x="21" y="150260"/>
                  </a:cubicBezTo>
                  <a:lnTo>
                    <a:pt x="21" y="148970"/>
                  </a:lnTo>
                  <a:cubicBezTo>
                    <a:pt x="-254" y="143886"/>
                    <a:pt x="2154" y="139031"/>
                    <a:pt x="6366" y="136172"/>
                  </a:cubicBezTo>
                  <a:lnTo>
                    <a:pt x="240708" y="880"/>
                  </a:lnTo>
                  <a:cubicBezTo>
                    <a:pt x="244472" y="-1379"/>
                    <a:pt x="247806" y="880"/>
                    <a:pt x="248128" y="5720"/>
                  </a:cubicBezTo>
                  <a:lnTo>
                    <a:pt x="248128" y="7010"/>
                  </a:lnTo>
                  <a:cubicBezTo>
                    <a:pt x="248345" y="12056"/>
                    <a:pt x="245998" y="16870"/>
                    <a:pt x="241891" y="1980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6" name="Google Shape;626;p1"/>
            <p:cNvSpPr/>
            <p:nvPr/>
          </p:nvSpPr>
          <p:spPr>
            <a:xfrm>
              <a:off x="3120603" y="3677414"/>
              <a:ext cx="248041" cy="155933"/>
            </a:xfrm>
            <a:custGeom>
              <a:avLst/>
              <a:gdLst/>
              <a:ahLst/>
              <a:cxnLst/>
              <a:rect l="l" t="t" r="r" b="b"/>
              <a:pathLst>
                <a:path w="248041" h="155933" extrusionOk="0">
                  <a:moveTo>
                    <a:pt x="241889" y="19762"/>
                  </a:moveTo>
                  <a:lnTo>
                    <a:pt x="7547" y="155054"/>
                  </a:lnTo>
                  <a:cubicBezTo>
                    <a:pt x="3783" y="157312"/>
                    <a:pt x="342" y="155054"/>
                    <a:pt x="19" y="150214"/>
                  </a:cubicBezTo>
                  <a:lnTo>
                    <a:pt x="19" y="148924"/>
                  </a:lnTo>
                  <a:cubicBezTo>
                    <a:pt x="-238" y="143870"/>
                    <a:pt x="2118" y="139037"/>
                    <a:pt x="6257" y="136126"/>
                  </a:cubicBezTo>
                  <a:lnTo>
                    <a:pt x="240598" y="834"/>
                  </a:lnTo>
                  <a:cubicBezTo>
                    <a:pt x="244362" y="-1317"/>
                    <a:pt x="247696" y="834"/>
                    <a:pt x="248019" y="5673"/>
                  </a:cubicBezTo>
                  <a:lnTo>
                    <a:pt x="248019" y="6964"/>
                  </a:lnTo>
                  <a:cubicBezTo>
                    <a:pt x="248300" y="11998"/>
                    <a:pt x="245987" y="16825"/>
                    <a:pt x="241889" y="1976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7" name="Google Shape;627;p1"/>
            <p:cNvSpPr/>
            <p:nvPr/>
          </p:nvSpPr>
          <p:spPr>
            <a:xfrm>
              <a:off x="3124046" y="3726457"/>
              <a:ext cx="248032" cy="155993"/>
            </a:xfrm>
            <a:custGeom>
              <a:avLst/>
              <a:gdLst/>
              <a:ahLst/>
              <a:cxnLst/>
              <a:rect l="l" t="t" r="r" b="b"/>
              <a:pathLst>
                <a:path w="248032" h="155993" extrusionOk="0">
                  <a:moveTo>
                    <a:pt x="241779" y="19760"/>
                  </a:moveTo>
                  <a:lnTo>
                    <a:pt x="7437" y="155159"/>
                  </a:lnTo>
                  <a:cubicBezTo>
                    <a:pt x="3673" y="157310"/>
                    <a:pt x="339" y="155159"/>
                    <a:pt x="17" y="150320"/>
                  </a:cubicBezTo>
                  <a:lnTo>
                    <a:pt x="17" y="148922"/>
                  </a:lnTo>
                  <a:cubicBezTo>
                    <a:pt x="-223" y="143901"/>
                    <a:pt x="2133" y="139108"/>
                    <a:pt x="6254" y="136231"/>
                  </a:cubicBezTo>
                  <a:lnTo>
                    <a:pt x="240596" y="832"/>
                  </a:lnTo>
                  <a:cubicBezTo>
                    <a:pt x="244359" y="-1319"/>
                    <a:pt x="247693" y="832"/>
                    <a:pt x="248016" y="5779"/>
                  </a:cubicBezTo>
                  <a:lnTo>
                    <a:pt x="248016" y="7069"/>
                  </a:lnTo>
                  <a:cubicBezTo>
                    <a:pt x="248256" y="12090"/>
                    <a:pt x="245900" y="16883"/>
                    <a:pt x="241779" y="1976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8" name="Google Shape;628;p1"/>
            <p:cNvSpPr/>
            <p:nvPr/>
          </p:nvSpPr>
          <p:spPr>
            <a:xfrm>
              <a:off x="3411193" y="3310396"/>
              <a:ext cx="87897" cy="139042"/>
            </a:xfrm>
            <a:custGeom>
              <a:avLst/>
              <a:gdLst/>
              <a:ahLst/>
              <a:cxnLst/>
              <a:rect l="l" t="t" r="r" b="b"/>
              <a:pathLst>
                <a:path w="87897" h="139042" extrusionOk="0">
                  <a:moveTo>
                    <a:pt x="87666" y="44355"/>
                  </a:moveTo>
                  <a:cubicBezTo>
                    <a:pt x="90139" y="80060"/>
                    <a:pt x="72502" y="120282"/>
                    <a:pt x="48412" y="134263"/>
                  </a:cubicBezTo>
                  <a:cubicBezTo>
                    <a:pt x="24322" y="148244"/>
                    <a:pt x="2705" y="130499"/>
                    <a:pt x="231" y="94794"/>
                  </a:cubicBezTo>
                  <a:cubicBezTo>
                    <a:pt x="-2242" y="59089"/>
                    <a:pt x="15395" y="18759"/>
                    <a:pt x="39593" y="4778"/>
                  </a:cubicBezTo>
                  <a:cubicBezTo>
                    <a:pt x="63791" y="-9203"/>
                    <a:pt x="85192" y="8543"/>
                    <a:pt x="87666" y="44355"/>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29" name="Google Shape;629;p1"/>
            <p:cNvSpPr/>
            <p:nvPr/>
          </p:nvSpPr>
          <p:spPr>
            <a:xfrm>
              <a:off x="3427801" y="3334595"/>
              <a:ext cx="55078" cy="81779"/>
            </a:xfrm>
            <a:custGeom>
              <a:avLst/>
              <a:gdLst/>
              <a:ahLst/>
              <a:cxnLst/>
              <a:rect l="l" t="t" r="r" b="b"/>
              <a:pathLst>
                <a:path w="55078" h="81779" extrusionOk="0">
                  <a:moveTo>
                    <a:pt x="23953" y="81780"/>
                  </a:moveTo>
                  <a:cubicBezTo>
                    <a:pt x="22461" y="81750"/>
                    <a:pt x="21021" y="81220"/>
                    <a:pt x="19866" y="80274"/>
                  </a:cubicBezTo>
                  <a:lnTo>
                    <a:pt x="2874" y="66293"/>
                  </a:lnTo>
                  <a:cubicBezTo>
                    <a:pt x="-123" y="64257"/>
                    <a:pt x="-902" y="60177"/>
                    <a:pt x="1135" y="57180"/>
                  </a:cubicBezTo>
                  <a:cubicBezTo>
                    <a:pt x="3171" y="54184"/>
                    <a:pt x="7251" y="53405"/>
                    <a:pt x="10248" y="55441"/>
                  </a:cubicBezTo>
                  <a:cubicBezTo>
                    <a:pt x="10572" y="55661"/>
                    <a:pt x="10876" y="55910"/>
                    <a:pt x="11155" y="56184"/>
                  </a:cubicBezTo>
                  <a:lnTo>
                    <a:pt x="20942" y="64250"/>
                  </a:lnTo>
                  <a:lnTo>
                    <a:pt x="42451" y="4347"/>
                  </a:lnTo>
                  <a:cubicBezTo>
                    <a:pt x="43638" y="962"/>
                    <a:pt x="47346" y="-820"/>
                    <a:pt x="50732" y="368"/>
                  </a:cubicBezTo>
                  <a:cubicBezTo>
                    <a:pt x="54117" y="1556"/>
                    <a:pt x="55899" y="5264"/>
                    <a:pt x="54711" y="8649"/>
                  </a:cubicBezTo>
                  <a:lnTo>
                    <a:pt x="30728" y="77371"/>
                  </a:lnTo>
                  <a:cubicBezTo>
                    <a:pt x="29990" y="79378"/>
                    <a:pt x="28361" y="80928"/>
                    <a:pt x="26319" y="81565"/>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0" name="Google Shape;630;p1"/>
            <p:cNvSpPr/>
            <p:nvPr/>
          </p:nvSpPr>
          <p:spPr>
            <a:xfrm>
              <a:off x="3427862" y="3554970"/>
              <a:ext cx="87897" cy="139025"/>
            </a:xfrm>
            <a:custGeom>
              <a:avLst/>
              <a:gdLst/>
              <a:ahLst/>
              <a:cxnLst/>
              <a:rect l="l" t="t" r="r" b="b"/>
              <a:pathLst>
                <a:path w="87897" h="139025" extrusionOk="0">
                  <a:moveTo>
                    <a:pt x="87666" y="44231"/>
                  </a:moveTo>
                  <a:cubicBezTo>
                    <a:pt x="90139" y="79937"/>
                    <a:pt x="72502" y="120266"/>
                    <a:pt x="48412" y="134247"/>
                  </a:cubicBezTo>
                  <a:cubicBezTo>
                    <a:pt x="24321" y="148228"/>
                    <a:pt x="2705" y="130483"/>
                    <a:pt x="231" y="94670"/>
                  </a:cubicBezTo>
                  <a:cubicBezTo>
                    <a:pt x="-2242" y="58858"/>
                    <a:pt x="15395" y="18636"/>
                    <a:pt x="39593" y="4762"/>
                  </a:cubicBezTo>
                  <a:cubicBezTo>
                    <a:pt x="63791" y="-9111"/>
                    <a:pt x="85192" y="8311"/>
                    <a:pt x="87666" y="44231"/>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1" name="Google Shape;631;p1"/>
            <p:cNvSpPr/>
            <p:nvPr/>
          </p:nvSpPr>
          <p:spPr>
            <a:xfrm>
              <a:off x="3451650" y="3587083"/>
              <a:ext cx="40104" cy="74925"/>
            </a:xfrm>
            <a:custGeom>
              <a:avLst/>
              <a:gdLst/>
              <a:ahLst/>
              <a:cxnLst/>
              <a:rect l="l" t="t" r="r" b="b"/>
              <a:pathLst>
                <a:path w="40104" h="74925" extrusionOk="0">
                  <a:moveTo>
                    <a:pt x="6557" y="74926"/>
                  </a:moveTo>
                  <a:cubicBezTo>
                    <a:pt x="5670" y="74914"/>
                    <a:pt x="4793" y="74732"/>
                    <a:pt x="3976" y="74388"/>
                  </a:cubicBezTo>
                  <a:cubicBezTo>
                    <a:pt x="639" y="72914"/>
                    <a:pt x="-894" y="69033"/>
                    <a:pt x="534" y="65677"/>
                  </a:cubicBezTo>
                  <a:lnTo>
                    <a:pt x="27851" y="3300"/>
                  </a:lnTo>
                  <a:cubicBezTo>
                    <a:pt x="29652" y="157"/>
                    <a:pt x="33660" y="-932"/>
                    <a:pt x="36804" y="869"/>
                  </a:cubicBezTo>
                  <a:cubicBezTo>
                    <a:pt x="39493" y="2409"/>
                    <a:pt x="40737" y="5620"/>
                    <a:pt x="39789" y="8570"/>
                  </a:cubicBezTo>
                  <a:lnTo>
                    <a:pt x="12579" y="70946"/>
                  </a:lnTo>
                  <a:cubicBezTo>
                    <a:pt x="11526" y="73339"/>
                    <a:pt x="9171" y="74895"/>
                    <a:pt x="6557" y="74926"/>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2" name="Google Shape;632;p1"/>
            <p:cNvSpPr/>
            <p:nvPr/>
          </p:nvSpPr>
          <p:spPr>
            <a:xfrm>
              <a:off x="3448891" y="3604009"/>
              <a:ext cx="46451" cy="40469"/>
            </a:xfrm>
            <a:custGeom>
              <a:avLst/>
              <a:gdLst/>
              <a:ahLst/>
              <a:cxnLst/>
              <a:rect l="l" t="t" r="r" b="b"/>
              <a:pathLst>
                <a:path w="46451" h="40469" extrusionOk="0">
                  <a:moveTo>
                    <a:pt x="39966" y="40470"/>
                  </a:moveTo>
                  <a:cubicBezTo>
                    <a:pt x="38440" y="40447"/>
                    <a:pt x="36965" y="39917"/>
                    <a:pt x="35772" y="38964"/>
                  </a:cubicBezTo>
                  <a:lnTo>
                    <a:pt x="2433" y="11540"/>
                  </a:lnTo>
                  <a:cubicBezTo>
                    <a:pt x="-355" y="9320"/>
                    <a:pt x="-815" y="5260"/>
                    <a:pt x="1406" y="2473"/>
                  </a:cubicBezTo>
                  <a:cubicBezTo>
                    <a:pt x="1425" y="2448"/>
                    <a:pt x="1445" y="2423"/>
                    <a:pt x="1465" y="2399"/>
                  </a:cubicBezTo>
                  <a:cubicBezTo>
                    <a:pt x="3777" y="-375"/>
                    <a:pt x="7878" y="-804"/>
                    <a:pt x="10714" y="1431"/>
                  </a:cubicBezTo>
                  <a:lnTo>
                    <a:pt x="44053" y="28855"/>
                  </a:lnTo>
                  <a:cubicBezTo>
                    <a:pt x="46827" y="31167"/>
                    <a:pt x="47256" y="35267"/>
                    <a:pt x="45021" y="38104"/>
                  </a:cubicBezTo>
                  <a:cubicBezTo>
                    <a:pt x="43754" y="39582"/>
                    <a:pt x="41913" y="40444"/>
                    <a:pt x="39966" y="40470"/>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3" name="Google Shape;633;p1"/>
            <p:cNvSpPr/>
            <p:nvPr/>
          </p:nvSpPr>
          <p:spPr>
            <a:xfrm>
              <a:off x="3541320" y="3129640"/>
              <a:ext cx="248028" cy="155933"/>
            </a:xfrm>
            <a:custGeom>
              <a:avLst/>
              <a:gdLst/>
              <a:ahLst/>
              <a:cxnLst/>
              <a:rect l="l" t="t" r="r" b="b"/>
              <a:pathLst>
                <a:path w="248028" h="155933" extrusionOk="0">
                  <a:moveTo>
                    <a:pt x="241781" y="19808"/>
                  </a:moveTo>
                  <a:lnTo>
                    <a:pt x="7440" y="155100"/>
                  </a:lnTo>
                  <a:cubicBezTo>
                    <a:pt x="3676" y="157251"/>
                    <a:pt x="342" y="155100"/>
                    <a:pt x="19" y="150260"/>
                  </a:cubicBezTo>
                  <a:lnTo>
                    <a:pt x="19" y="148970"/>
                  </a:lnTo>
                  <a:cubicBezTo>
                    <a:pt x="-238" y="143916"/>
                    <a:pt x="2118" y="139084"/>
                    <a:pt x="6256" y="136172"/>
                  </a:cubicBezTo>
                  <a:lnTo>
                    <a:pt x="240598" y="880"/>
                  </a:lnTo>
                  <a:cubicBezTo>
                    <a:pt x="244362" y="-1379"/>
                    <a:pt x="247696" y="880"/>
                    <a:pt x="248019" y="5719"/>
                  </a:cubicBezTo>
                  <a:lnTo>
                    <a:pt x="248019" y="7118"/>
                  </a:lnTo>
                  <a:cubicBezTo>
                    <a:pt x="248198" y="12126"/>
                    <a:pt x="245856" y="16891"/>
                    <a:pt x="241781" y="1980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4" name="Google Shape;634;p1"/>
            <p:cNvSpPr/>
            <p:nvPr/>
          </p:nvSpPr>
          <p:spPr>
            <a:xfrm>
              <a:off x="3544659" y="3178941"/>
              <a:ext cx="248030" cy="155718"/>
            </a:xfrm>
            <a:custGeom>
              <a:avLst/>
              <a:gdLst/>
              <a:ahLst/>
              <a:cxnLst/>
              <a:rect l="l" t="t" r="r" b="b"/>
              <a:pathLst>
                <a:path w="248030" h="155718" extrusionOk="0">
                  <a:moveTo>
                    <a:pt x="241776" y="19547"/>
                  </a:moveTo>
                  <a:lnTo>
                    <a:pt x="7434" y="154839"/>
                  </a:lnTo>
                  <a:cubicBezTo>
                    <a:pt x="3670" y="157097"/>
                    <a:pt x="336" y="154839"/>
                    <a:pt x="14" y="149999"/>
                  </a:cubicBezTo>
                  <a:lnTo>
                    <a:pt x="14" y="148709"/>
                  </a:lnTo>
                  <a:cubicBezTo>
                    <a:pt x="-203" y="143663"/>
                    <a:pt x="2144" y="138849"/>
                    <a:pt x="6251" y="135911"/>
                  </a:cubicBezTo>
                  <a:lnTo>
                    <a:pt x="240485" y="834"/>
                  </a:lnTo>
                  <a:cubicBezTo>
                    <a:pt x="244249" y="-1317"/>
                    <a:pt x="247691" y="834"/>
                    <a:pt x="248013" y="5673"/>
                  </a:cubicBezTo>
                  <a:lnTo>
                    <a:pt x="248013" y="6964"/>
                  </a:lnTo>
                  <a:cubicBezTo>
                    <a:pt x="248257" y="11956"/>
                    <a:pt x="245896" y="16718"/>
                    <a:pt x="241776" y="19547"/>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5" name="Google Shape;635;p1"/>
            <p:cNvSpPr/>
            <p:nvPr/>
          </p:nvSpPr>
          <p:spPr>
            <a:xfrm>
              <a:off x="3548205" y="3227767"/>
              <a:ext cx="248139" cy="155995"/>
            </a:xfrm>
            <a:custGeom>
              <a:avLst/>
              <a:gdLst/>
              <a:ahLst/>
              <a:cxnLst/>
              <a:rect l="l" t="t" r="r" b="b"/>
              <a:pathLst>
                <a:path w="248139" h="155995" extrusionOk="0">
                  <a:moveTo>
                    <a:pt x="241779" y="19762"/>
                  </a:moveTo>
                  <a:lnTo>
                    <a:pt x="7437" y="155161"/>
                  </a:lnTo>
                  <a:cubicBezTo>
                    <a:pt x="3673" y="157312"/>
                    <a:pt x="339" y="155161"/>
                    <a:pt x="17" y="150322"/>
                  </a:cubicBezTo>
                  <a:lnTo>
                    <a:pt x="17" y="148924"/>
                  </a:lnTo>
                  <a:cubicBezTo>
                    <a:pt x="-223" y="143903"/>
                    <a:pt x="2133" y="139111"/>
                    <a:pt x="6254" y="136233"/>
                  </a:cubicBezTo>
                  <a:lnTo>
                    <a:pt x="240596" y="834"/>
                  </a:lnTo>
                  <a:cubicBezTo>
                    <a:pt x="244467" y="-1317"/>
                    <a:pt x="247801" y="834"/>
                    <a:pt x="248124" y="5673"/>
                  </a:cubicBezTo>
                  <a:lnTo>
                    <a:pt x="248124" y="7071"/>
                  </a:lnTo>
                  <a:cubicBezTo>
                    <a:pt x="248360" y="12117"/>
                    <a:pt x="245957" y="16924"/>
                    <a:pt x="241779" y="1976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6" name="Google Shape;636;p1"/>
            <p:cNvSpPr/>
            <p:nvPr/>
          </p:nvSpPr>
          <p:spPr>
            <a:xfrm>
              <a:off x="3557887" y="3373921"/>
              <a:ext cx="248036" cy="155933"/>
            </a:xfrm>
            <a:custGeom>
              <a:avLst/>
              <a:gdLst/>
              <a:ahLst/>
              <a:cxnLst/>
              <a:rect l="l" t="t" r="r" b="b"/>
              <a:pathLst>
                <a:path w="248036" h="155933" extrusionOk="0">
                  <a:moveTo>
                    <a:pt x="241883" y="19762"/>
                  </a:moveTo>
                  <a:lnTo>
                    <a:pt x="7542" y="155054"/>
                  </a:lnTo>
                  <a:cubicBezTo>
                    <a:pt x="3778" y="157312"/>
                    <a:pt x="444" y="155054"/>
                    <a:pt x="14" y="150214"/>
                  </a:cubicBezTo>
                  <a:lnTo>
                    <a:pt x="14" y="148924"/>
                  </a:lnTo>
                  <a:cubicBezTo>
                    <a:pt x="-203" y="143878"/>
                    <a:pt x="2144" y="139064"/>
                    <a:pt x="6251" y="136126"/>
                  </a:cubicBezTo>
                  <a:lnTo>
                    <a:pt x="240593" y="834"/>
                  </a:lnTo>
                  <a:cubicBezTo>
                    <a:pt x="244357" y="-1317"/>
                    <a:pt x="247691" y="834"/>
                    <a:pt x="248013" y="5673"/>
                  </a:cubicBezTo>
                  <a:lnTo>
                    <a:pt x="248013" y="6964"/>
                  </a:lnTo>
                  <a:cubicBezTo>
                    <a:pt x="248294" y="11998"/>
                    <a:pt x="245982" y="16825"/>
                    <a:pt x="241883" y="1976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7" name="Google Shape;637;p1"/>
            <p:cNvSpPr/>
            <p:nvPr/>
          </p:nvSpPr>
          <p:spPr>
            <a:xfrm>
              <a:off x="3561326" y="3423023"/>
              <a:ext cx="248029" cy="155503"/>
            </a:xfrm>
            <a:custGeom>
              <a:avLst/>
              <a:gdLst/>
              <a:ahLst/>
              <a:cxnLst/>
              <a:rect l="l" t="t" r="r" b="b"/>
              <a:pathLst>
                <a:path w="248029" h="155503" extrusionOk="0">
                  <a:moveTo>
                    <a:pt x="241779" y="19808"/>
                  </a:moveTo>
                  <a:lnTo>
                    <a:pt x="7437" y="154670"/>
                  </a:lnTo>
                  <a:cubicBezTo>
                    <a:pt x="3673" y="156821"/>
                    <a:pt x="339" y="154670"/>
                    <a:pt x="17" y="149830"/>
                  </a:cubicBezTo>
                  <a:lnTo>
                    <a:pt x="17" y="148432"/>
                  </a:lnTo>
                  <a:cubicBezTo>
                    <a:pt x="-223" y="143411"/>
                    <a:pt x="2133" y="138619"/>
                    <a:pt x="6254" y="135742"/>
                  </a:cubicBezTo>
                  <a:lnTo>
                    <a:pt x="240488" y="880"/>
                  </a:lnTo>
                  <a:cubicBezTo>
                    <a:pt x="244252" y="-1379"/>
                    <a:pt x="247586" y="880"/>
                    <a:pt x="248016" y="5719"/>
                  </a:cubicBezTo>
                  <a:lnTo>
                    <a:pt x="248016" y="7010"/>
                  </a:lnTo>
                  <a:cubicBezTo>
                    <a:pt x="248232" y="12056"/>
                    <a:pt x="245886" y="16870"/>
                    <a:pt x="241779" y="1980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8" name="Google Shape;638;p1"/>
            <p:cNvSpPr/>
            <p:nvPr/>
          </p:nvSpPr>
          <p:spPr>
            <a:xfrm>
              <a:off x="3564660" y="3471787"/>
              <a:ext cx="248158" cy="156210"/>
            </a:xfrm>
            <a:custGeom>
              <a:avLst/>
              <a:gdLst/>
              <a:ahLst/>
              <a:cxnLst/>
              <a:rect l="l" t="t" r="r" b="b"/>
              <a:pathLst>
                <a:path w="248158" h="156210" extrusionOk="0">
                  <a:moveTo>
                    <a:pt x="241778" y="19869"/>
                  </a:moveTo>
                  <a:lnTo>
                    <a:pt x="7437" y="155376"/>
                  </a:lnTo>
                  <a:cubicBezTo>
                    <a:pt x="3673" y="157527"/>
                    <a:pt x="339" y="155376"/>
                    <a:pt x="16" y="150537"/>
                  </a:cubicBezTo>
                  <a:lnTo>
                    <a:pt x="16" y="148924"/>
                  </a:lnTo>
                  <a:cubicBezTo>
                    <a:pt x="-220" y="143874"/>
                    <a:pt x="2131" y="139051"/>
                    <a:pt x="6254" y="136126"/>
                  </a:cubicBezTo>
                  <a:lnTo>
                    <a:pt x="240595" y="834"/>
                  </a:lnTo>
                  <a:cubicBezTo>
                    <a:pt x="244467" y="-1317"/>
                    <a:pt x="247801" y="834"/>
                    <a:pt x="248123" y="5673"/>
                  </a:cubicBezTo>
                  <a:lnTo>
                    <a:pt x="248123" y="6964"/>
                  </a:lnTo>
                  <a:cubicBezTo>
                    <a:pt x="248482" y="12094"/>
                    <a:pt x="246059" y="17021"/>
                    <a:pt x="241778" y="1986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39" name="Google Shape;639;p1"/>
            <p:cNvSpPr/>
            <p:nvPr/>
          </p:nvSpPr>
          <p:spPr>
            <a:xfrm>
              <a:off x="3598942" y="3933338"/>
              <a:ext cx="24483" cy="49992"/>
            </a:xfrm>
            <a:custGeom>
              <a:avLst/>
              <a:gdLst/>
              <a:ahLst/>
              <a:cxnLst/>
              <a:rect l="l" t="t" r="r" b="b"/>
              <a:pathLst>
                <a:path w="24483" h="49992" extrusionOk="0">
                  <a:moveTo>
                    <a:pt x="1224" y="12483"/>
                  </a:moveTo>
                  <a:cubicBezTo>
                    <a:pt x="1067" y="12067"/>
                    <a:pt x="1067" y="11608"/>
                    <a:pt x="1224" y="11192"/>
                  </a:cubicBezTo>
                  <a:cubicBezTo>
                    <a:pt x="1424" y="10802"/>
                    <a:pt x="1720" y="10469"/>
                    <a:pt x="2084" y="10225"/>
                  </a:cubicBezTo>
                  <a:lnTo>
                    <a:pt x="19614" y="115"/>
                  </a:lnTo>
                  <a:cubicBezTo>
                    <a:pt x="19918" y="-38"/>
                    <a:pt x="20278" y="-38"/>
                    <a:pt x="20582" y="115"/>
                  </a:cubicBezTo>
                  <a:cubicBezTo>
                    <a:pt x="20697" y="427"/>
                    <a:pt x="20697" y="770"/>
                    <a:pt x="20582" y="1083"/>
                  </a:cubicBezTo>
                  <a:lnTo>
                    <a:pt x="20582" y="5277"/>
                  </a:lnTo>
                  <a:cubicBezTo>
                    <a:pt x="20681" y="5738"/>
                    <a:pt x="20681" y="6215"/>
                    <a:pt x="20582" y="6675"/>
                  </a:cubicBezTo>
                  <a:cubicBezTo>
                    <a:pt x="20382" y="7066"/>
                    <a:pt x="20086" y="7399"/>
                    <a:pt x="19722" y="7643"/>
                  </a:cubicBezTo>
                  <a:lnTo>
                    <a:pt x="6601" y="15172"/>
                  </a:lnTo>
                  <a:lnTo>
                    <a:pt x="6601" y="23130"/>
                  </a:lnTo>
                  <a:cubicBezTo>
                    <a:pt x="7343" y="22323"/>
                    <a:pt x="8173" y="21602"/>
                    <a:pt x="9075" y="20979"/>
                  </a:cubicBezTo>
                  <a:lnTo>
                    <a:pt x="11118" y="19688"/>
                  </a:lnTo>
                  <a:cubicBezTo>
                    <a:pt x="12632" y="18740"/>
                    <a:pt x="14310" y="18083"/>
                    <a:pt x="16065" y="17753"/>
                  </a:cubicBezTo>
                  <a:cubicBezTo>
                    <a:pt x="17363" y="17367"/>
                    <a:pt x="18746" y="17367"/>
                    <a:pt x="20044" y="17753"/>
                  </a:cubicBezTo>
                  <a:cubicBezTo>
                    <a:pt x="21307" y="18372"/>
                    <a:pt x="22328" y="19393"/>
                    <a:pt x="22948" y="20656"/>
                  </a:cubicBezTo>
                  <a:cubicBezTo>
                    <a:pt x="23793" y="22323"/>
                    <a:pt x="24235" y="24165"/>
                    <a:pt x="24238" y="26033"/>
                  </a:cubicBezTo>
                  <a:cubicBezTo>
                    <a:pt x="24565" y="28388"/>
                    <a:pt x="24565" y="30777"/>
                    <a:pt x="24238" y="33131"/>
                  </a:cubicBezTo>
                  <a:cubicBezTo>
                    <a:pt x="23226" y="37189"/>
                    <a:pt x="21146" y="40903"/>
                    <a:pt x="18216" y="43886"/>
                  </a:cubicBezTo>
                  <a:cubicBezTo>
                    <a:pt x="16765" y="45229"/>
                    <a:pt x="15179" y="46419"/>
                    <a:pt x="13484" y="47435"/>
                  </a:cubicBezTo>
                  <a:cubicBezTo>
                    <a:pt x="11789" y="48555"/>
                    <a:pt x="9888" y="49323"/>
                    <a:pt x="7891" y="49693"/>
                  </a:cubicBezTo>
                  <a:cubicBezTo>
                    <a:pt x="6595" y="50092"/>
                    <a:pt x="5209" y="50092"/>
                    <a:pt x="3912" y="49693"/>
                  </a:cubicBezTo>
                  <a:cubicBezTo>
                    <a:pt x="2797" y="49237"/>
                    <a:pt x="1882" y="48398"/>
                    <a:pt x="1331" y="47327"/>
                  </a:cubicBezTo>
                  <a:cubicBezTo>
                    <a:pt x="699" y="46084"/>
                    <a:pt x="298" y="44735"/>
                    <a:pt x="148" y="43348"/>
                  </a:cubicBezTo>
                  <a:cubicBezTo>
                    <a:pt x="-49" y="42903"/>
                    <a:pt x="-49" y="42395"/>
                    <a:pt x="148" y="41950"/>
                  </a:cubicBezTo>
                  <a:cubicBezTo>
                    <a:pt x="348" y="41559"/>
                    <a:pt x="644" y="41226"/>
                    <a:pt x="1009" y="40982"/>
                  </a:cubicBezTo>
                  <a:lnTo>
                    <a:pt x="4773" y="38831"/>
                  </a:lnTo>
                  <a:cubicBezTo>
                    <a:pt x="5039" y="38678"/>
                    <a:pt x="5367" y="38678"/>
                    <a:pt x="5633" y="38831"/>
                  </a:cubicBezTo>
                  <a:cubicBezTo>
                    <a:pt x="5917" y="38989"/>
                    <a:pt x="6114" y="39265"/>
                    <a:pt x="6171" y="39584"/>
                  </a:cubicBezTo>
                  <a:cubicBezTo>
                    <a:pt x="6387" y="40235"/>
                    <a:pt x="6755" y="40825"/>
                    <a:pt x="7246" y="41305"/>
                  </a:cubicBezTo>
                  <a:cubicBezTo>
                    <a:pt x="7678" y="41639"/>
                    <a:pt x="8205" y="41827"/>
                    <a:pt x="8752" y="41843"/>
                  </a:cubicBezTo>
                  <a:cubicBezTo>
                    <a:pt x="9345" y="42040"/>
                    <a:pt x="9987" y="42040"/>
                    <a:pt x="10580" y="41843"/>
                  </a:cubicBezTo>
                  <a:lnTo>
                    <a:pt x="12624" y="40875"/>
                  </a:lnTo>
                  <a:cubicBezTo>
                    <a:pt x="14417" y="39839"/>
                    <a:pt x="15874" y="38308"/>
                    <a:pt x="16818" y="36465"/>
                  </a:cubicBezTo>
                  <a:cubicBezTo>
                    <a:pt x="17826" y="34626"/>
                    <a:pt x="18275" y="32533"/>
                    <a:pt x="18109" y="30443"/>
                  </a:cubicBezTo>
                  <a:cubicBezTo>
                    <a:pt x="18191" y="29016"/>
                    <a:pt x="17435" y="27671"/>
                    <a:pt x="16173" y="27001"/>
                  </a:cubicBezTo>
                  <a:cubicBezTo>
                    <a:pt x="14710" y="26395"/>
                    <a:pt x="13038" y="26600"/>
                    <a:pt x="11764" y="27539"/>
                  </a:cubicBezTo>
                  <a:cubicBezTo>
                    <a:pt x="10944" y="27977"/>
                    <a:pt x="10185" y="28519"/>
                    <a:pt x="9505" y="29152"/>
                  </a:cubicBezTo>
                  <a:cubicBezTo>
                    <a:pt x="9018" y="29562"/>
                    <a:pt x="8585" y="30032"/>
                    <a:pt x="8215" y="30550"/>
                  </a:cubicBezTo>
                  <a:cubicBezTo>
                    <a:pt x="7893" y="30918"/>
                    <a:pt x="7605" y="31314"/>
                    <a:pt x="7354" y="31733"/>
                  </a:cubicBezTo>
                  <a:lnTo>
                    <a:pt x="6279" y="32594"/>
                  </a:lnTo>
                  <a:lnTo>
                    <a:pt x="1977" y="35067"/>
                  </a:lnTo>
                  <a:cubicBezTo>
                    <a:pt x="1732" y="35286"/>
                    <a:pt x="1361" y="35286"/>
                    <a:pt x="1117" y="35067"/>
                  </a:cubicBezTo>
                  <a:cubicBezTo>
                    <a:pt x="1116" y="35067"/>
                    <a:pt x="1116" y="35067"/>
                    <a:pt x="579" y="34207"/>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0" name="Google Shape;640;p1"/>
            <p:cNvSpPr/>
            <p:nvPr/>
          </p:nvSpPr>
          <p:spPr>
            <a:xfrm>
              <a:off x="3627244" y="3919015"/>
              <a:ext cx="25567" cy="47266"/>
            </a:xfrm>
            <a:custGeom>
              <a:avLst/>
              <a:gdLst/>
              <a:ahLst/>
              <a:cxnLst/>
              <a:rect l="l" t="t" r="r" b="b"/>
              <a:pathLst>
                <a:path w="25567" h="47266" extrusionOk="0">
                  <a:moveTo>
                    <a:pt x="25405" y="11104"/>
                  </a:moveTo>
                  <a:cubicBezTo>
                    <a:pt x="25467" y="11927"/>
                    <a:pt x="25467" y="12754"/>
                    <a:pt x="25405" y="13577"/>
                  </a:cubicBezTo>
                  <a:lnTo>
                    <a:pt x="25405" y="16374"/>
                  </a:lnTo>
                  <a:lnTo>
                    <a:pt x="25405" y="19170"/>
                  </a:lnTo>
                  <a:cubicBezTo>
                    <a:pt x="25405" y="20138"/>
                    <a:pt x="25405" y="20998"/>
                    <a:pt x="25405" y="21751"/>
                  </a:cubicBezTo>
                  <a:cubicBezTo>
                    <a:pt x="25622" y="24040"/>
                    <a:pt x="25622" y="26345"/>
                    <a:pt x="25405" y="28634"/>
                  </a:cubicBezTo>
                  <a:cubicBezTo>
                    <a:pt x="25176" y="30828"/>
                    <a:pt x="24594" y="32970"/>
                    <a:pt x="23684" y="34979"/>
                  </a:cubicBezTo>
                  <a:cubicBezTo>
                    <a:pt x="21805" y="39307"/>
                    <a:pt x="18555" y="42897"/>
                    <a:pt x="14435" y="45196"/>
                  </a:cubicBezTo>
                  <a:cubicBezTo>
                    <a:pt x="12653" y="46337"/>
                    <a:pt x="10626" y="47037"/>
                    <a:pt x="8520" y="47239"/>
                  </a:cubicBezTo>
                  <a:cubicBezTo>
                    <a:pt x="7090" y="47382"/>
                    <a:pt x="5661" y="46957"/>
                    <a:pt x="4541" y="46057"/>
                  </a:cubicBezTo>
                  <a:cubicBezTo>
                    <a:pt x="3346" y="45024"/>
                    <a:pt x="2453" y="43686"/>
                    <a:pt x="1960" y="42185"/>
                  </a:cubicBezTo>
                  <a:cubicBezTo>
                    <a:pt x="1360" y="40223"/>
                    <a:pt x="964" y="38205"/>
                    <a:pt x="777" y="36163"/>
                  </a:cubicBezTo>
                  <a:cubicBezTo>
                    <a:pt x="777" y="34764"/>
                    <a:pt x="777" y="33043"/>
                    <a:pt x="239" y="31107"/>
                  </a:cubicBezTo>
                  <a:cubicBezTo>
                    <a:pt x="-299" y="29172"/>
                    <a:pt x="239" y="27451"/>
                    <a:pt x="239" y="25838"/>
                  </a:cubicBezTo>
                  <a:cubicBezTo>
                    <a:pt x="25" y="23512"/>
                    <a:pt x="25" y="21173"/>
                    <a:pt x="239" y="18847"/>
                  </a:cubicBezTo>
                  <a:cubicBezTo>
                    <a:pt x="473" y="16620"/>
                    <a:pt x="1054" y="14443"/>
                    <a:pt x="1960" y="12395"/>
                  </a:cubicBezTo>
                  <a:cubicBezTo>
                    <a:pt x="2855" y="10330"/>
                    <a:pt x="4051" y="8409"/>
                    <a:pt x="5509" y="6695"/>
                  </a:cubicBezTo>
                  <a:cubicBezTo>
                    <a:pt x="7169" y="4879"/>
                    <a:pt x="9090" y="3321"/>
                    <a:pt x="11209" y="2070"/>
                  </a:cubicBezTo>
                  <a:cubicBezTo>
                    <a:pt x="13005" y="961"/>
                    <a:pt x="15025" y="263"/>
                    <a:pt x="17123" y="27"/>
                  </a:cubicBezTo>
                  <a:cubicBezTo>
                    <a:pt x="18554" y="-115"/>
                    <a:pt x="19982" y="309"/>
                    <a:pt x="21103" y="1210"/>
                  </a:cubicBezTo>
                  <a:cubicBezTo>
                    <a:pt x="22298" y="2242"/>
                    <a:pt x="23190" y="3581"/>
                    <a:pt x="23684" y="5081"/>
                  </a:cubicBezTo>
                  <a:cubicBezTo>
                    <a:pt x="24466" y="7023"/>
                    <a:pt x="25043" y="9042"/>
                    <a:pt x="25404" y="11104"/>
                  </a:cubicBezTo>
                  <a:close/>
                  <a:moveTo>
                    <a:pt x="7337" y="32613"/>
                  </a:moveTo>
                  <a:cubicBezTo>
                    <a:pt x="7405" y="34679"/>
                    <a:pt x="8120" y="36673"/>
                    <a:pt x="9380" y="38313"/>
                  </a:cubicBezTo>
                  <a:cubicBezTo>
                    <a:pt x="10456" y="39388"/>
                    <a:pt x="12069" y="39388"/>
                    <a:pt x="14220" y="38313"/>
                  </a:cubicBezTo>
                  <a:cubicBezTo>
                    <a:pt x="16280" y="37220"/>
                    <a:pt x="17881" y="35427"/>
                    <a:pt x="18737" y="33258"/>
                  </a:cubicBezTo>
                  <a:cubicBezTo>
                    <a:pt x="19576" y="30841"/>
                    <a:pt x="19941" y="28285"/>
                    <a:pt x="19812" y="25730"/>
                  </a:cubicBezTo>
                  <a:cubicBezTo>
                    <a:pt x="19812" y="24117"/>
                    <a:pt x="19812" y="22504"/>
                    <a:pt x="19812" y="20675"/>
                  </a:cubicBezTo>
                  <a:cubicBezTo>
                    <a:pt x="19812" y="18847"/>
                    <a:pt x="19812" y="17126"/>
                    <a:pt x="19812" y="15621"/>
                  </a:cubicBezTo>
                  <a:cubicBezTo>
                    <a:pt x="19691" y="13564"/>
                    <a:pt x="18982" y="11586"/>
                    <a:pt x="17769" y="9921"/>
                  </a:cubicBezTo>
                  <a:cubicBezTo>
                    <a:pt x="16693" y="8845"/>
                    <a:pt x="15080" y="8845"/>
                    <a:pt x="12929" y="9921"/>
                  </a:cubicBezTo>
                  <a:cubicBezTo>
                    <a:pt x="10918" y="11075"/>
                    <a:pt x="9334" y="12848"/>
                    <a:pt x="8412" y="14976"/>
                  </a:cubicBezTo>
                  <a:cubicBezTo>
                    <a:pt x="7573" y="17392"/>
                    <a:pt x="7208" y="19948"/>
                    <a:pt x="7337" y="22504"/>
                  </a:cubicBezTo>
                  <a:cubicBezTo>
                    <a:pt x="7337" y="24117"/>
                    <a:pt x="7337" y="25838"/>
                    <a:pt x="7337" y="27666"/>
                  </a:cubicBezTo>
                  <a:cubicBezTo>
                    <a:pt x="7337" y="29494"/>
                    <a:pt x="7229" y="30785"/>
                    <a:pt x="7337" y="3229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1" name="Google Shape;641;p1"/>
            <p:cNvSpPr/>
            <p:nvPr/>
          </p:nvSpPr>
          <p:spPr>
            <a:xfrm>
              <a:off x="3656982" y="3894414"/>
              <a:ext cx="35313" cy="56683"/>
            </a:xfrm>
            <a:custGeom>
              <a:avLst/>
              <a:gdLst/>
              <a:ahLst/>
              <a:cxnLst/>
              <a:rect l="l" t="t" r="r" b="b"/>
              <a:pathLst>
                <a:path w="35313" h="56683" extrusionOk="0">
                  <a:moveTo>
                    <a:pt x="6205" y="13121"/>
                  </a:moveTo>
                  <a:cubicBezTo>
                    <a:pt x="7077" y="12465"/>
                    <a:pt x="8127" y="12090"/>
                    <a:pt x="9217" y="12045"/>
                  </a:cubicBezTo>
                  <a:cubicBezTo>
                    <a:pt x="9953" y="11821"/>
                    <a:pt x="10739" y="11821"/>
                    <a:pt x="11475" y="12045"/>
                  </a:cubicBezTo>
                  <a:cubicBezTo>
                    <a:pt x="12051" y="12477"/>
                    <a:pt x="12527" y="13027"/>
                    <a:pt x="12873" y="13658"/>
                  </a:cubicBezTo>
                  <a:cubicBezTo>
                    <a:pt x="13283" y="14425"/>
                    <a:pt x="13539" y="15266"/>
                    <a:pt x="13626" y="16132"/>
                  </a:cubicBezTo>
                  <a:cubicBezTo>
                    <a:pt x="13626" y="17064"/>
                    <a:pt x="13626" y="18139"/>
                    <a:pt x="13626" y="19358"/>
                  </a:cubicBezTo>
                  <a:cubicBezTo>
                    <a:pt x="13626" y="20541"/>
                    <a:pt x="13626" y="21724"/>
                    <a:pt x="13626" y="22800"/>
                  </a:cubicBezTo>
                  <a:cubicBezTo>
                    <a:pt x="13721" y="23801"/>
                    <a:pt x="13721" y="24809"/>
                    <a:pt x="13626" y="25811"/>
                  </a:cubicBezTo>
                  <a:cubicBezTo>
                    <a:pt x="13396" y="26906"/>
                    <a:pt x="12997" y="27958"/>
                    <a:pt x="12443" y="28930"/>
                  </a:cubicBezTo>
                  <a:cubicBezTo>
                    <a:pt x="11960" y="29997"/>
                    <a:pt x="11306" y="30977"/>
                    <a:pt x="10507" y="31833"/>
                  </a:cubicBezTo>
                  <a:cubicBezTo>
                    <a:pt x="9653" y="32796"/>
                    <a:pt x="8633" y="33597"/>
                    <a:pt x="7496" y="34199"/>
                  </a:cubicBezTo>
                  <a:cubicBezTo>
                    <a:pt x="6599" y="34805"/>
                    <a:pt x="5563" y="35175"/>
                    <a:pt x="4485" y="35275"/>
                  </a:cubicBezTo>
                  <a:cubicBezTo>
                    <a:pt x="3749" y="35499"/>
                    <a:pt x="2963" y="35499"/>
                    <a:pt x="2227" y="35275"/>
                  </a:cubicBezTo>
                  <a:cubicBezTo>
                    <a:pt x="1601" y="34899"/>
                    <a:pt x="1112" y="34334"/>
                    <a:pt x="828" y="33662"/>
                  </a:cubicBezTo>
                  <a:cubicBezTo>
                    <a:pt x="419" y="32894"/>
                    <a:pt x="163" y="32054"/>
                    <a:pt x="76" y="31188"/>
                  </a:cubicBezTo>
                  <a:lnTo>
                    <a:pt x="76" y="27962"/>
                  </a:lnTo>
                  <a:cubicBezTo>
                    <a:pt x="76" y="26779"/>
                    <a:pt x="76" y="25703"/>
                    <a:pt x="76" y="24628"/>
                  </a:cubicBezTo>
                  <a:cubicBezTo>
                    <a:pt x="-25" y="23591"/>
                    <a:pt x="-25" y="22546"/>
                    <a:pt x="76" y="21509"/>
                  </a:cubicBezTo>
                  <a:cubicBezTo>
                    <a:pt x="327" y="20420"/>
                    <a:pt x="725" y="19371"/>
                    <a:pt x="1258" y="18390"/>
                  </a:cubicBezTo>
                  <a:cubicBezTo>
                    <a:pt x="1777" y="17343"/>
                    <a:pt x="2427" y="16367"/>
                    <a:pt x="3194" y="15486"/>
                  </a:cubicBezTo>
                  <a:cubicBezTo>
                    <a:pt x="4048" y="14524"/>
                    <a:pt x="5068" y="13722"/>
                    <a:pt x="6205" y="13120"/>
                  </a:cubicBezTo>
                  <a:close/>
                  <a:moveTo>
                    <a:pt x="24919" y="3764"/>
                  </a:moveTo>
                  <a:lnTo>
                    <a:pt x="25564" y="2473"/>
                  </a:lnTo>
                  <a:cubicBezTo>
                    <a:pt x="25808" y="2109"/>
                    <a:pt x="26141" y="1813"/>
                    <a:pt x="26532" y="1613"/>
                  </a:cubicBezTo>
                  <a:lnTo>
                    <a:pt x="29328" y="0"/>
                  </a:lnTo>
                  <a:cubicBezTo>
                    <a:pt x="29328" y="0"/>
                    <a:pt x="29973" y="0"/>
                    <a:pt x="30188" y="0"/>
                  </a:cubicBezTo>
                  <a:cubicBezTo>
                    <a:pt x="30262" y="209"/>
                    <a:pt x="30262" y="437"/>
                    <a:pt x="30188" y="645"/>
                  </a:cubicBezTo>
                  <a:lnTo>
                    <a:pt x="30188" y="645"/>
                  </a:lnTo>
                  <a:lnTo>
                    <a:pt x="9862" y="52912"/>
                  </a:lnTo>
                  <a:lnTo>
                    <a:pt x="9217" y="54095"/>
                  </a:lnTo>
                  <a:cubicBezTo>
                    <a:pt x="8972" y="54460"/>
                    <a:pt x="8639" y="54756"/>
                    <a:pt x="8249" y="54956"/>
                  </a:cubicBezTo>
                  <a:lnTo>
                    <a:pt x="5453" y="56569"/>
                  </a:lnTo>
                  <a:cubicBezTo>
                    <a:pt x="5187" y="56722"/>
                    <a:pt x="4859" y="56722"/>
                    <a:pt x="4593" y="56569"/>
                  </a:cubicBezTo>
                  <a:cubicBezTo>
                    <a:pt x="4477" y="56369"/>
                    <a:pt x="4477" y="56123"/>
                    <a:pt x="4593" y="55923"/>
                  </a:cubicBezTo>
                  <a:lnTo>
                    <a:pt x="4592" y="55923"/>
                  </a:lnTo>
                  <a:close/>
                  <a:moveTo>
                    <a:pt x="9539" y="25273"/>
                  </a:moveTo>
                  <a:lnTo>
                    <a:pt x="9539" y="20864"/>
                  </a:lnTo>
                  <a:cubicBezTo>
                    <a:pt x="9539" y="20326"/>
                    <a:pt x="9539" y="20003"/>
                    <a:pt x="9539" y="19788"/>
                  </a:cubicBezTo>
                  <a:cubicBezTo>
                    <a:pt x="9442" y="19159"/>
                    <a:pt x="9183" y="18566"/>
                    <a:pt x="8786" y="18068"/>
                  </a:cubicBezTo>
                  <a:cubicBezTo>
                    <a:pt x="8787" y="18068"/>
                    <a:pt x="7711" y="18068"/>
                    <a:pt x="6851" y="18068"/>
                  </a:cubicBezTo>
                  <a:cubicBezTo>
                    <a:pt x="6061" y="18515"/>
                    <a:pt x="5423" y="19189"/>
                    <a:pt x="5022" y="20003"/>
                  </a:cubicBezTo>
                  <a:cubicBezTo>
                    <a:pt x="4869" y="20784"/>
                    <a:pt x="4869" y="21588"/>
                    <a:pt x="5022" y="22369"/>
                  </a:cubicBezTo>
                  <a:lnTo>
                    <a:pt x="5023" y="23552"/>
                  </a:lnTo>
                  <a:cubicBezTo>
                    <a:pt x="4973" y="24125"/>
                    <a:pt x="4973" y="24701"/>
                    <a:pt x="5023" y="25273"/>
                  </a:cubicBezTo>
                  <a:cubicBezTo>
                    <a:pt x="4965" y="25773"/>
                    <a:pt x="4965" y="26279"/>
                    <a:pt x="5023" y="26779"/>
                  </a:cubicBezTo>
                  <a:cubicBezTo>
                    <a:pt x="5023" y="27316"/>
                    <a:pt x="5023" y="27747"/>
                    <a:pt x="5023" y="27962"/>
                  </a:cubicBezTo>
                  <a:cubicBezTo>
                    <a:pt x="5091" y="28567"/>
                    <a:pt x="5355" y="29133"/>
                    <a:pt x="5775" y="29575"/>
                  </a:cubicBezTo>
                  <a:cubicBezTo>
                    <a:pt x="5775" y="29575"/>
                    <a:pt x="6851" y="29575"/>
                    <a:pt x="7711" y="29575"/>
                  </a:cubicBezTo>
                  <a:cubicBezTo>
                    <a:pt x="8501" y="29128"/>
                    <a:pt x="9139" y="28453"/>
                    <a:pt x="9540" y="27639"/>
                  </a:cubicBezTo>
                  <a:cubicBezTo>
                    <a:pt x="9717" y="26824"/>
                    <a:pt x="9717" y="25980"/>
                    <a:pt x="9540" y="25166"/>
                  </a:cubicBezTo>
                  <a:close/>
                  <a:moveTo>
                    <a:pt x="27822" y="22584"/>
                  </a:moveTo>
                  <a:cubicBezTo>
                    <a:pt x="28703" y="21946"/>
                    <a:pt x="29748" y="21573"/>
                    <a:pt x="30833" y="21509"/>
                  </a:cubicBezTo>
                  <a:cubicBezTo>
                    <a:pt x="31570" y="21284"/>
                    <a:pt x="32356" y="21284"/>
                    <a:pt x="33092" y="21509"/>
                  </a:cubicBezTo>
                  <a:cubicBezTo>
                    <a:pt x="33717" y="21885"/>
                    <a:pt x="34207" y="22450"/>
                    <a:pt x="34490" y="23122"/>
                  </a:cubicBezTo>
                  <a:cubicBezTo>
                    <a:pt x="34900" y="23889"/>
                    <a:pt x="35155" y="24730"/>
                    <a:pt x="35243" y="25596"/>
                  </a:cubicBezTo>
                  <a:cubicBezTo>
                    <a:pt x="35243" y="26528"/>
                    <a:pt x="35243" y="27603"/>
                    <a:pt x="35243" y="28822"/>
                  </a:cubicBezTo>
                  <a:cubicBezTo>
                    <a:pt x="35243" y="30005"/>
                    <a:pt x="35243" y="31188"/>
                    <a:pt x="35243" y="32264"/>
                  </a:cubicBezTo>
                  <a:cubicBezTo>
                    <a:pt x="35337" y="33265"/>
                    <a:pt x="35337" y="34273"/>
                    <a:pt x="35243" y="35275"/>
                  </a:cubicBezTo>
                  <a:cubicBezTo>
                    <a:pt x="34991" y="36363"/>
                    <a:pt x="34593" y="37412"/>
                    <a:pt x="34060" y="38394"/>
                  </a:cubicBezTo>
                  <a:cubicBezTo>
                    <a:pt x="33577" y="39461"/>
                    <a:pt x="32923" y="40441"/>
                    <a:pt x="32124" y="41297"/>
                  </a:cubicBezTo>
                  <a:cubicBezTo>
                    <a:pt x="31239" y="42227"/>
                    <a:pt x="30225" y="43024"/>
                    <a:pt x="29113" y="43663"/>
                  </a:cubicBezTo>
                  <a:cubicBezTo>
                    <a:pt x="28194" y="44225"/>
                    <a:pt x="27169" y="44591"/>
                    <a:pt x="26102" y="44739"/>
                  </a:cubicBezTo>
                  <a:cubicBezTo>
                    <a:pt x="25366" y="44963"/>
                    <a:pt x="24579" y="44963"/>
                    <a:pt x="23843" y="44739"/>
                  </a:cubicBezTo>
                  <a:cubicBezTo>
                    <a:pt x="23268" y="44307"/>
                    <a:pt x="22791" y="43757"/>
                    <a:pt x="22445" y="43126"/>
                  </a:cubicBezTo>
                  <a:cubicBezTo>
                    <a:pt x="22082" y="42340"/>
                    <a:pt x="21829" y="41507"/>
                    <a:pt x="21692" y="40652"/>
                  </a:cubicBezTo>
                  <a:cubicBezTo>
                    <a:pt x="21692" y="39648"/>
                    <a:pt x="21692" y="38573"/>
                    <a:pt x="21692" y="37426"/>
                  </a:cubicBezTo>
                  <a:cubicBezTo>
                    <a:pt x="21692" y="36243"/>
                    <a:pt x="21692" y="35060"/>
                    <a:pt x="21692" y="33984"/>
                  </a:cubicBezTo>
                  <a:cubicBezTo>
                    <a:pt x="21597" y="32982"/>
                    <a:pt x="21597" y="31974"/>
                    <a:pt x="21692" y="30973"/>
                  </a:cubicBezTo>
                  <a:cubicBezTo>
                    <a:pt x="21922" y="29878"/>
                    <a:pt x="22321" y="28826"/>
                    <a:pt x="22875" y="27854"/>
                  </a:cubicBezTo>
                  <a:cubicBezTo>
                    <a:pt x="23393" y="26807"/>
                    <a:pt x="24044" y="25831"/>
                    <a:pt x="24811" y="24950"/>
                  </a:cubicBezTo>
                  <a:cubicBezTo>
                    <a:pt x="25655" y="23949"/>
                    <a:pt x="26676" y="23111"/>
                    <a:pt x="27822" y="22477"/>
                  </a:cubicBezTo>
                  <a:close/>
                  <a:moveTo>
                    <a:pt x="31156" y="34630"/>
                  </a:moveTo>
                  <a:cubicBezTo>
                    <a:pt x="31212" y="34237"/>
                    <a:pt x="31212" y="33839"/>
                    <a:pt x="31156" y="33447"/>
                  </a:cubicBezTo>
                  <a:lnTo>
                    <a:pt x="31156" y="30220"/>
                  </a:lnTo>
                  <a:cubicBezTo>
                    <a:pt x="31156" y="29682"/>
                    <a:pt x="31156" y="29360"/>
                    <a:pt x="31156" y="29145"/>
                  </a:cubicBezTo>
                  <a:cubicBezTo>
                    <a:pt x="31059" y="28515"/>
                    <a:pt x="30800" y="27922"/>
                    <a:pt x="30403" y="27424"/>
                  </a:cubicBezTo>
                  <a:cubicBezTo>
                    <a:pt x="30403" y="27424"/>
                    <a:pt x="29328" y="27424"/>
                    <a:pt x="28467" y="27424"/>
                  </a:cubicBezTo>
                  <a:cubicBezTo>
                    <a:pt x="27677" y="27871"/>
                    <a:pt x="27040" y="28545"/>
                    <a:pt x="26639" y="29360"/>
                  </a:cubicBezTo>
                  <a:cubicBezTo>
                    <a:pt x="26485" y="30141"/>
                    <a:pt x="26485" y="30945"/>
                    <a:pt x="26639" y="31726"/>
                  </a:cubicBezTo>
                  <a:lnTo>
                    <a:pt x="26639" y="32909"/>
                  </a:lnTo>
                  <a:cubicBezTo>
                    <a:pt x="26586" y="33445"/>
                    <a:pt x="26586" y="33986"/>
                    <a:pt x="26639" y="34522"/>
                  </a:cubicBezTo>
                  <a:cubicBezTo>
                    <a:pt x="26639" y="35167"/>
                    <a:pt x="26639" y="35705"/>
                    <a:pt x="26639" y="36135"/>
                  </a:cubicBezTo>
                  <a:cubicBezTo>
                    <a:pt x="26639" y="36565"/>
                    <a:pt x="26639" y="36996"/>
                    <a:pt x="26639" y="37211"/>
                  </a:cubicBezTo>
                  <a:cubicBezTo>
                    <a:pt x="26692" y="37852"/>
                    <a:pt x="26957" y="38457"/>
                    <a:pt x="27392" y="38931"/>
                  </a:cubicBezTo>
                  <a:cubicBezTo>
                    <a:pt x="27392" y="38931"/>
                    <a:pt x="28467" y="38931"/>
                    <a:pt x="29328" y="38931"/>
                  </a:cubicBezTo>
                  <a:cubicBezTo>
                    <a:pt x="30147" y="38522"/>
                    <a:pt x="30794" y="37837"/>
                    <a:pt x="31156" y="36996"/>
                  </a:cubicBezTo>
                  <a:cubicBezTo>
                    <a:pt x="31334" y="36181"/>
                    <a:pt x="31334" y="35337"/>
                    <a:pt x="31156" y="34522"/>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2" name="Google Shape;642;p1"/>
            <p:cNvSpPr/>
            <p:nvPr/>
          </p:nvSpPr>
          <p:spPr>
            <a:xfrm>
              <a:off x="3539304" y="3804506"/>
              <a:ext cx="114312" cy="288957"/>
            </a:xfrm>
            <a:custGeom>
              <a:avLst/>
              <a:gdLst/>
              <a:ahLst/>
              <a:cxnLst/>
              <a:rect l="l" t="t" r="r" b="b"/>
              <a:pathLst>
                <a:path w="114312" h="288957" extrusionOk="0">
                  <a:moveTo>
                    <a:pt x="32900" y="143250"/>
                  </a:moveTo>
                  <a:cubicBezTo>
                    <a:pt x="36969" y="123357"/>
                    <a:pt x="44233" y="104253"/>
                    <a:pt x="54409" y="86682"/>
                  </a:cubicBezTo>
                  <a:cubicBezTo>
                    <a:pt x="56238" y="83563"/>
                    <a:pt x="58173" y="80551"/>
                    <a:pt x="60109" y="77540"/>
                  </a:cubicBezTo>
                  <a:cubicBezTo>
                    <a:pt x="70003" y="62161"/>
                    <a:pt x="82918" y="48952"/>
                    <a:pt x="98073" y="38716"/>
                  </a:cubicBezTo>
                  <a:lnTo>
                    <a:pt x="95384" y="0"/>
                  </a:lnTo>
                  <a:cubicBezTo>
                    <a:pt x="73140" y="14591"/>
                    <a:pt x="54349" y="33859"/>
                    <a:pt x="40321" y="56461"/>
                  </a:cubicBezTo>
                  <a:cubicBezTo>
                    <a:pt x="38277" y="59473"/>
                    <a:pt x="36449" y="62484"/>
                    <a:pt x="34621" y="65603"/>
                  </a:cubicBezTo>
                  <a:cubicBezTo>
                    <a:pt x="19668" y="91054"/>
                    <a:pt x="9192" y="118881"/>
                    <a:pt x="3648" y="147875"/>
                  </a:cubicBezTo>
                  <a:cubicBezTo>
                    <a:pt x="3002" y="151316"/>
                    <a:pt x="2465" y="154865"/>
                    <a:pt x="2035" y="158629"/>
                  </a:cubicBezTo>
                  <a:cubicBezTo>
                    <a:pt x="63" y="172121"/>
                    <a:pt x="-478" y="185783"/>
                    <a:pt x="422" y="199389"/>
                  </a:cubicBezTo>
                  <a:cubicBezTo>
                    <a:pt x="1114" y="211570"/>
                    <a:pt x="3391" y="223609"/>
                    <a:pt x="7197" y="235202"/>
                  </a:cubicBezTo>
                  <a:cubicBezTo>
                    <a:pt x="8165" y="237998"/>
                    <a:pt x="9133" y="240579"/>
                    <a:pt x="10208" y="243160"/>
                  </a:cubicBezTo>
                  <a:cubicBezTo>
                    <a:pt x="17082" y="261809"/>
                    <a:pt x="31313" y="276817"/>
                    <a:pt x="49570" y="284672"/>
                  </a:cubicBezTo>
                  <a:cubicBezTo>
                    <a:pt x="51674" y="285554"/>
                    <a:pt x="53828" y="286308"/>
                    <a:pt x="56023" y="286931"/>
                  </a:cubicBezTo>
                  <a:cubicBezTo>
                    <a:pt x="75904" y="291521"/>
                    <a:pt x="96791" y="288246"/>
                    <a:pt x="114312" y="277789"/>
                  </a:cubicBezTo>
                  <a:lnTo>
                    <a:pt x="111731" y="239073"/>
                  </a:lnTo>
                  <a:cubicBezTo>
                    <a:pt x="99581" y="246015"/>
                    <a:pt x="85300" y="248236"/>
                    <a:pt x="71616" y="245311"/>
                  </a:cubicBezTo>
                  <a:cubicBezTo>
                    <a:pt x="69366" y="244805"/>
                    <a:pt x="67169" y="244085"/>
                    <a:pt x="65056" y="243160"/>
                  </a:cubicBezTo>
                  <a:cubicBezTo>
                    <a:pt x="52527" y="237394"/>
                    <a:pt x="42730" y="226981"/>
                    <a:pt x="37739" y="214122"/>
                  </a:cubicBezTo>
                  <a:cubicBezTo>
                    <a:pt x="36664" y="211649"/>
                    <a:pt x="35696" y="208960"/>
                    <a:pt x="34836" y="206272"/>
                  </a:cubicBezTo>
                  <a:cubicBezTo>
                    <a:pt x="32311" y="198241"/>
                    <a:pt x="30759" y="189937"/>
                    <a:pt x="30211" y="181537"/>
                  </a:cubicBezTo>
                  <a:cubicBezTo>
                    <a:pt x="29609" y="172240"/>
                    <a:pt x="29969" y="162905"/>
                    <a:pt x="31287" y="153682"/>
                  </a:cubicBezTo>
                  <a:cubicBezTo>
                    <a:pt x="31717" y="150241"/>
                    <a:pt x="32255" y="146692"/>
                    <a:pt x="32900" y="143250"/>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3" name="Google Shape;643;p1"/>
            <p:cNvSpPr/>
            <p:nvPr/>
          </p:nvSpPr>
          <p:spPr>
            <a:xfrm>
              <a:off x="3641356" y="3779808"/>
              <a:ext cx="121503" cy="306466"/>
            </a:xfrm>
            <a:custGeom>
              <a:avLst/>
              <a:gdLst/>
              <a:ahLst/>
              <a:cxnLst/>
              <a:rect l="l" t="t" r="r" b="b"/>
              <a:pathLst>
                <a:path w="121503" h="306466" extrusionOk="0">
                  <a:moveTo>
                    <a:pt x="113783" y="56746"/>
                  </a:moveTo>
                  <a:cubicBezTo>
                    <a:pt x="112815" y="54058"/>
                    <a:pt x="111847" y="51369"/>
                    <a:pt x="110879" y="48896"/>
                  </a:cubicBezTo>
                  <a:cubicBezTo>
                    <a:pt x="103532" y="28934"/>
                    <a:pt x="88339" y="12846"/>
                    <a:pt x="68829" y="4372"/>
                  </a:cubicBezTo>
                  <a:cubicBezTo>
                    <a:pt x="66729" y="3510"/>
                    <a:pt x="64573" y="2792"/>
                    <a:pt x="62376" y="2221"/>
                  </a:cubicBezTo>
                  <a:cubicBezTo>
                    <a:pt x="41103" y="-2777"/>
                    <a:pt x="18720" y="735"/>
                    <a:pt x="0" y="12007"/>
                  </a:cubicBezTo>
                  <a:lnTo>
                    <a:pt x="538" y="20288"/>
                  </a:lnTo>
                  <a:lnTo>
                    <a:pt x="3227" y="59112"/>
                  </a:lnTo>
                  <a:lnTo>
                    <a:pt x="3872" y="67824"/>
                  </a:lnTo>
                  <a:cubicBezTo>
                    <a:pt x="14770" y="61667"/>
                    <a:pt x="27523" y="59643"/>
                    <a:pt x="39792" y="62124"/>
                  </a:cubicBezTo>
                  <a:cubicBezTo>
                    <a:pt x="42029" y="62678"/>
                    <a:pt x="44221" y="63397"/>
                    <a:pt x="46352" y="64275"/>
                  </a:cubicBezTo>
                  <a:cubicBezTo>
                    <a:pt x="57386" y="69516"/>
                    <a:pt x="66030" y="78736"/>
                    <a:pt x="70550" y="90086"/>
                  </a:cubicBezTo>
                  <a:cubicBezTo>
                    <a:pt x="71664" y="92646"/>
                    <a:pt x="72633" y="95267"/>
                    <a:pt x="73453" y="97937"/>
                  </a:cubicBezTo>
                  <a:cubicBezTo>
                    <a:pt x="75710" y="105133"/>
                    <a:pt x="77117" y="112568"/>
                    <a:pt x="77648" y="120091"/>
                  </a:cubicBezTo>
                  <a:cubicBezTo>
                    <a:pt x="78125" y="128455"/>
                    <a:pt x="77801" y="136846"/>
                    <a:pt x="76680" y="145149"/>
                  </a:cubicBezTo>
                  <a:cubicBezTo>
                    <a:pt x="76680" y="148698"/>
                    <a:pt x="75712" y="152139"/>
                    <a:pt x="75067" y="155903"/>
                  </a:cubicBezTo>
                  <a:cubicBezTo>
                    <a:pt x="71454" y="173726"/>
                    <a:pt x="65029" y="190861"/>
                    <a:pt x="56031" y="206665"/>
                  </a:cubicBezTo>
                  <a:cubicBezTo>
                    <a:pt x="54203" y="209783"/>
                    <a:pt x="52267" y="212795"/>
                    <a:pt x="50331" y="215806"/>
                  </a:cubicBezTo>
                  <a:cubicBezTo>
                    <a:pt x="41412" y="229554"/>
                    <a:pt x="29818" y="241367"/>
                    <a:pt x="16239" y="250543"/>
                  </a:cubicBezTo>
                  <a:lnTo>
                    <a:pt x="16885" y="259254"/>
                  </a:lnTo>
                  <a:lnTo>
                    <a:pt x="19466" y="298078"/>
                  </a:lnTo>
                  <a:lnTo>
                    <a:pt x="20111" y="306467"/>
                  </a:lnTo>
                  <a:cubicBezTo>
                    <a:pt x="43856" y="290896"/>
                    <a:pt x="63930" y="270346"/>
                    <a:pt x="78938" y="246241"/>
                  </a:cubicBezTo>
                  <a:cubicBezTo>
                    <a:pt x="80982" y="243230"/>
                    <a:pt x="82810" y="240111"/>
                    <a:pt x="84638" y="236992"/>
                  </a:cubicBezTo>
                  <a:cubicBezTo>
                    <a:pt x="100699" y="209899"/>
                    <a:pt x="111874" y="180195"/>
                    <a:pt x="117655" y="149235"/>
                  </a:cubicBezTo>
                  <a:cubicBezTo>
                    <a:pt x="118300" y="145686"/>
                    <a:pt x="118838" y="142245"/>
                    <a:pt x="119375" y="138481"/>
                  </a:cubicBezTo>
                  <a:cubicBezTo>
                    <a:pt x="121413" y="124238"/>
                    <a:pt x="121989" y="109823"/>
                    <a:pt x="121096" y="95463"/>
                  </a:cubicBezTo>
                  <a:cubicBezTo>
                    <a:pt x="120324" y="82298"/>
                    <a:pt x="117866" y="69286"/>
                    <a:pt x="113783" y="56746"/>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4" name="Google Shape;644;p1"/>
            <p:cNvSpPr/>
            <p:nvPr/>
          </p:nvSpPr>
          <p:spPr>
            <a:xfrm>
              <a:off x="3641356" y="3779808"/>
              <a:ext cx="121503" cy="306466"/>
            </a:xfrm>
            <a:custGeom>
              <a:avLst/>
              <a:gdLst/>
              <a:ahLst/>
              <a:cxnLst/>
              <a:rect l="l" t="t" r="r" b="b"/>
              <a:pathLst>
                <a:path w="121503" h="306466" extrusionOk="0">
                  <a:moveTo>
                    <a:pt x="113783" y="56746"/>
                  </a:moveTo>
                  <a:cubicBezTo>
                    <a:pt x="112815" y="54058"/>
                    <a:pt x="111847" y="51369"/>
                    <a:pt x="110879" y="48896"/>
                  </a:cubicBezTo>
                  <a:cubicBezTo>
                    <a:pt x="103532" y="28934"/>
                    <a:pt x="88339" y="12846"/>
                    <a:pt x="68829" y="4372"/>
                  </a:cubicBezTo>
                  <a:cubicBezTo>
                    <a:pt x="66729" y="3510"/>
                    <a:pt x="64573" y="2792"/>
                    <a:pt x="62376" y="2221"/>
                  </a:cubicBezTo>
                  <a:cubicBezTo>
                    <a:pt x="41103" y="-2777"/>
                    <a:pt x="18720" y="735"/>
                    <a:pt x="0" y="12007"/>
                  </a:cubicBezTo>
                  <a:lnTo>
                    <a:pt x="538" y="20288"/>
                  </a:lnTo>
                  <a:lnTo>
                    <a:pt x="3227" y="59112"/>
                  </a:lnTo>
                  <a:lnTo>
                    <a:pt x="3872" y="67824"/>
                  </a:lnTo>
                  <a:cubicBezTo>
                    <a:pt x="14770" y="61667"/>
                    <a:pt x="27523" y="59643"/>
                    <a:pt x="39792" y="62124"/>
                  </a:cubicBezTo>
                  <a:cubicBezTo>
                    <a:pt x="42029" y="62678"/>
                    <a:pt x="44221" y="63397"/>
                    <a:pt x="46352" y="64275"/>
                  </a:cubicBezTo>
                  <a:cubicBezTo>
                    <a:pt x="57386" y="69516"/>
                    <a:pt x="66030" y="78736"/>
                    <a:pt x="70550" y="90086"/>
                  </a:cubicBezTo>
                  <a:cubicBezTo>
                    <a:pt x="71664" y="92646"/>
                    <a:pt x="72633" y="95267"/>
                    <a:pt x="73453" y="97937"/>
                  </a:cubicBezTo>
                  <a:cubicBezTo>
                    <a:pt x="75710" y="105133"/>
                    <a:pt x="77117" y="112568"/>
                    <a:pt x="77648" y="120091"/>
                  </a:cubicBezTo>
                  <a:cubicBezTo>
                    <a:pt x="78125" y="128455"/>
                    <a:pt x="77801" y="136846"/>
                    <a:pt x="76680" y="145149"/>
                  </a:cubicBezTo>
                  <a:cubicBezTo>
                    <a:pt x="76680" y="148698"/>
                    <a:pt x="75712" y="152139"/>
                    <a:pt x="75067" y="155903"/>
                  </a:cubicBezTo>
                  <a:cubicBezTo>
                    <a:pt x="71454" y="173726"/>
                    <a:pt x="65029" y="190861"/>
                    <a:pt x="56031" y="206665"/>
                  </a:cubicBezTo>
                  <a:cubicBezTo>
                    <a:pt x="54203" y="209783"/>
                    <a:pt x="52267" y="212795"/>
                    <a:pt x="50331" y="215806"/>
                  </a:cubicBezTo>
                  <a:cubicBezTo>
                    <a:pt x="41412" y="229554"/>
                    <a:pt x="29818" y="241367"/>
                    <a:pt x="16239" y="250543"/>
                  </a:cubicBezTo>
                  <a:lnTo>
                    <a:pt x="16885" y="259254"/>
                  </a:lnTo>
                  <a:lnTo>
                    <a:pt x="19466" y="298078"/>
                  </a:lnTo>
                  <a:lnTo>
                    <a:pt x="20111" y="306467"/>
                  </a:lnTo>
                  <a:cubicBezTo>
                    <a:pt x="43856" y="290896"/>
                    <a:pt x="63930" y="270346"/>
                    <a:pt x="78938" y="246241"/>
                  </a:cubicBezTo>
                  <a:cubicBezTo>
                    <a:pt x="80982" y="243230"/>
                    <a:pt x="82810" y="240111"/>
                    <a:pt x="84638" y="236992"/>
                  </a:cubicBezTo>
                  <a:cubicBezTo>
                    <a:pt x="100699" y="209899"/>
                    <a:pt x="111874" y="180195"/>
                    <a:pt x="117655" y="149235"/>
                  </a:cubicBezTo>
                  <a:cubicBezTo>
                    <a:pt x="118300" y="145686"/>
                    <a:pt x="118838" y="142245"/>
                    <a:pt x="119375" y="138481"/>
                  </a:cubicBezTo>
                  <a:cubicBezTo>
                    <a:pt x="121413" y="124238"/>
                    <a:pt x="121989" y="109823"/>
                    <a:pt x="121096" y="95463"/>
                  </a:cubicBezTo>
                  <a:cubicBezTo>
                    <a:pt x="120324" y="82298"/>
                    <a:pt x="117866" y="69286"/>
                    <a:pt x="113783" y="56746"/>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5" name="Google Shape;645;p1"/>
            <p:cNvSpPr/>
            <p:nvPr/>
          </p:nvSpPr>
          <p:spPr>
            <a:xfrm>
              <a:off x="3303549" y="4109712"/>
              <a:ext cx="26903" cy="44539"/>
            </a:xfrm>
            <a:custGeom>
              <a:avLst/>
              <a:gdLst/>
              <a:ahLst/>
              <a:cxnLst/>
              <a:rect l="l" t="t" r="r" b="b"/>
              <a:pathLst>
                <a:path w="26903" h="44539" extrusionOk="0">
                  <a:moveTo>
                    <a:pt x="16354" y="44316"/>
                  </a:moveTo>
                  <a:cubicBezTo>
                    <a:pt x="16088" y="44470"/>
                    <a:pt x="15760" y="44470"/>
                    <a:pt x="15494" y="44316"/>
                  </a:cubicBezTo>
                  <a:cubicBezTo>
                    <a:pt x="15379" y="44004"/>
                    <a:pt x="15379" y="43661"/>
                    <a:pt x="15494" y="43348"/>
                  </a:cubicBezTo>
                  <a:lnTo>
                    <a:pt x="15494" y="36143"/>
                  </a:lnTo>
                  <a:lnTo>
                    <a:pt x="975" y="44424"/>
                  </a:lnTo>
                  <a:cubicBezTo>
                    <a:pt x="709" y="44577"/>
                    <a:pt x="381" y="44577"/>
                    <a:pt x="115" y="44424"/>
                  </a:cubicBezTo>
                  <a:cubicBezTo>
                    <a:pt x="-38" y="44120"/>
                    <a:pt x="-38" y="43760"/>
                    <a:pt x="115" y="43456"/>
                  </a:cubicBezTo>
                  <a:lnTo>
                    <a:pt x="115" y="39262"/>
                  </a:lnTo>
                  <a:cubicBezTo>
                    <a:pt x="2" y="38693"/>
                    <a:pt x="2" y="38109"/>
                    <a:pt x="115" y="37541"/>
                  </a:cubicBezTo>
                  <a:cubicBezTo>
                    <a:pt x="252" y="36941"/>
                    <a:pt x="469" y="36362"/>
                    <a:pt x="760" y="35820"/>
                  </a:cubicBezTo>
                  <a:lnTo>
                    <a:pt x="13450" y="4740"/>
                  </a:lnTo>
                  <a:cubicBezTo>
                    <a:pt x="13738" y="3691"/>
                    <a:pt x="14385" y="2777"/>
                    <a:pt x="15279" y="2159"/>
                  </a:cubicBezTo>
                  <a:lnTo>
                    <a:pt x="18828" y="115"/>
                  </a:lnTo>
                  <a:cubicBezTo>
                    <a:pt x="19094" y="-38"/>
                    <a:pt x="19422" y="-38"/>
                    <a:pt x="19688" y="115"/>
                  </a:cubicBezTo>
                  <a:cubicBezTo>
                    <a:pt x="19841" y="419"/>
                    <a:pt x="19841" y="779"/>
                    <a:pt x="19688" y="1083"/>
                  </a:cubicBezTo>
                  <a:lnTo>
                    <a:pt x="21409" y="24958"/>
                  </a:lnTo>
                  <a:lnTo>
                    <a:pt x="25388" y="22699"/>
                  </a:lnTo>
                  <a:cubicBezTo>
                    <a:pt x="25633" y="22480"/>
                    <a:pt x="26004" y="22480"/>
                    <a:pt x="26248" y="22699"/>
                  </a:cubicBezTo>
                  <a:cubicBezTo>
                    <a:pt x="26248" y="22699"/>
                    <a:pt x="26248" y="22699"/>
                    <a:pt x="26786" y="23560"/>
                  </a:cubicBezTo>
                  <a:lnTo>
                    <a:pt x="26786" y="27862"/>
                  </a:lnTo>
                  <a:cubicBezTo>
                    <a:pt x="26943" y="28278"/>
                    <a:pt x="26943" y="28736"/>
                    <a:pt x="26786" y="29152"/>
                  </a:cubicBezTo>
                  <a:cubicBezTo>
                    <a:pt x="26647" y="29581"/>
                    <a:pt x="26335" y="29932"/>
                    <a:pt x="25926" y="30120"/>
                  </a:cubicBezTo>
                  <a:lnTo>
                    <a:pt x="21839" y="32486"/>
                  </a:lnTo>
                  <a:lnTo>
                    <a:pt x="22377" y="39692"/>
                  </a:lnTo>
                  <a:cubicBezTo>
                    <a:pt x="22476" y="40153"/>
                    <a:pt x="22476" y="40629"/>
                    <a:pt x="22377" y="41090"/>
                  </a:cubicBezTo>
                  <a:cubicBezTo>
                    <a:pt x="22177" y="41481"/>
                    <a:pt x="21881" y="41814"/>
                    <a:pt x="21517" y="42058"/>
                  </a:cubicBezTo>
                  <a:close/>
                  <a:moveTo>
                    <a:pt x="13988" y="28722"/>
                  </a:moveTo>
                  <a:lnTo>
                    <a:pt x="13235" y="16462"/>
                  </a:lnTo>
                  <a:lnTo>
                    <a:pt x="6137" y="33884"/>
                  </a:ln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6" name="Google Shape;646;p1"/>
            <p:cNvSpPr/>
            <p:nvPr/>
          </p:nvSpPr>
          <p:spPr>
            <a:xfrm>
              <a:off x="3332247" y="4093561"/>
              <a:ext cx="25567" cy="47357"/>
            </a:xfrm>
            <a:custGeom>
              <a:avLst/>
              <a:gdLst/>
              <a:ahLst/>
              <a:cxnLst/>
              <a:rect l="l" t="t" r="r" b="b"/>
              <a:pathLst>
                <a:path w="25567" h="47357" extrusionOk="0">
                  <a:moveTo>
                    <a:pt x="25404" y="11104"/>
                  </a:moveTo>
                  <a:cubicBezTo>
                    <a:pt x="25467" y="11928"/>
                    <a:pt x="25467" y="12754"/>
                    <a:pt x="25404" y="13578"/>
                  </a:cubicBezTo>
                  <a:lnTo>
                    <a:pt x="25404" y="16374"/>
                  </a:lnTo>
                  <a:lnTo>
                    <a:pt x="25404" y="19170"/>
                  </a:lnTo>
                  <a:cubicBezTo>
                    <a:pt x="25404" y="20138"/>
                    <a:pt x="25404" y="20998"/>
                    <a:pt x="25404" y="21751"/>
                  </a:cubicBezTo>
                  <a:cubicBezTo>
                    <a:pt x="25621" y="24040"/>
                    <a:pt x="25621" y="26345"/>
                    <a:pt x="25404" y="28634"/>
                  </a:cubicBezTo>
                  <a:cubicBezTo>
                    <a:pt x="25175" y="30828"/>
                    <a:pt x="24594" y="32970"/>
                    <a:pt x="23684" y="34979"/>
                  </a:cubicBezTo>
                  <a:cubicBezTo>
                    <a:pt x="21805" y="39307"/>
                    <a:pt x="18555" y="42897"/>
                    <a:pt x="14435" y="45196"/>
                  </a:cubicBezTo>
                  <a:cubicBezTo>
                    <a:pt x="12633" y="46313"/>
                    <a:pt x="10619" y="47045"/>
                    <a:pt x="8520" y="47347"/>
                  </a:cubicBezTo>
                  <a:cubicBezTo>
                    <a:pt x="7046" y="47432"/>
                    <a:pt x="5591" y="46973"/>
                    <a:pt x="4433" y="46057"/>
                  </a:cubicBezTo>
                  <a:cubicBezTo>
                    <a:pt x="3310" y="44983"/>
                    <a:pt x="2462" y="43655"/>
                    <a:pt x="1960" y="42185"/>
                  </a:cubicBezTo>
                  <a:cubicBezTo>
                    <a:pt x="1359" y="40261"/>
                    <a:pt x="962" y="38278"/>
                    <a:pt x="777" y="36270"/>
                  </a:cubicBezTo>
                  <a:cubicBezTo>
                    <a:pt x="777" y="34764"/>
                    <a:pt x="777" y="33043"/>
                    <a:pt x="239" y="31107"/>
                  </a:cubicBezTo>
                  <a:cubicBezTo>
                    <a:pt x="-299" y="29172"/>
                    <a:pt x="239" y="27451"/>
                    <a:pt x="239" y="25838"/>
                  </a:cubicBezTo>
                  <a:cubicBezTo>
                    <a:pt x="22" y="23549"/>
                    <a:pt x="22" y="21244"/>
                    <a:pt x="239" y="18955"/>
                  </a:cubicBezTo>
                  <a:cubicBezTo>
                    <a:pt x="519" y="16701"/>
                    <a:pt x="1098" y="14495"/>
                    <a:pt x="1960" y="12395"/>
                  </a:cubicBezTo>
                  <a:cubicBezTo>
                    <a:pt x="2855" y="10330"/>
                    <a:pt x="4051" y="8409"/>
                    <a:pt x="5509" y="6695"/>
                  </a:cubicBezTo>
                  <a:cubicBezTo>
                    <a:pt x="7169" y="4879"/>
                    <a:pt x="9090" y="3321"/>
                    <a:pt x="11208" y="2070"/>
                  </a:cubicBezTo>
                  <a:cubicBezTo>
                    <a:pt x="12999" y="948"/>
                    <a:pt x="15022" y="249"/>
                    <a:pt x="17123" y="27"/>
                  </a:cubicBezTo>
                  <a:cubicBezTo>
                    <a:pt x="18554" y="-115"/>
                    <a:pt x="19982" y="309"/>
                    <a:pt x="21102" y="1210"/>
                  </a:cubicBezTo>
                  <a:cubicBezTo>
                    <a:pt x="22298" y="2242"/>
                    <a:pt x="23190" y="3581"/>
                    <a:pt x="23683" y="5081"/>
                  </a:cubicBezTo>
                  <a:cubicBezTo>
                    <a:pt x="24466" y="7023"/>
                    <a:pt x="25043" y="9042"/>
                    <a:pt x="25404" y="11104"/>
                  </a:cubicBezTo>
                  <a:close/>
                  <a:moveTo>
                    <a:pt x="7337" y="32613"/>
                  </a:moveTo>
                  <a:cubicBezTo>
                    <a:pt x="7406" y="34680"/>
                    <a:pt x="8120" y="36673"/>
                    <a:pt x="9380" y="38313"/>
                  </a:cubicBezTo>
                  <a:cubicBezTo>
                    <a:pt x="10456" y="39389"/>
                    <a:pt x="12069" y="39389"/>
                    <a:pt x="14220" y="38313"/>
                  </a:cubicBezTo>
                  <a:cubicBezTo>
                    <a:pt x="16244" y="37257"/>
                    <a:pt x="17812" y="35498"/>
                    <a:pt x="18629" y="33366"/>
                  </a:cubicBezTo>
                  <a:cubicBezTo>
                    <a:pt x="19551" y="30931"/>
                    <a:pt x="19954" y="28330"/>
                    <a:pt x="19812" y="25730"/>
                  </a:cubicBezTo>
                  <a:cubicBezTo>
                    <a:pt x="19812" y="24225"/>
                    <a:pt x="19812" y="22504"/>
                    <a:pt x="19812" y="20676"/>
                  </a:cubicBezTo>
                  <a:cubicBezTo>
                    <a:pt x="19812" y="18847"/>
                    <a:pt x="19812" y="17127"/>
                    <a:pt x="19812" y="15621"/>
                  </a:cubicBezTo>
                  <a:cubicBezTo>
                    <a:pt x="19691" y="13565"/>
                    <a:pt x="18982" y="11586"/>
                    <a:pt x="17769" y="9921"/>
                  </a:cubicBezTo>
                  <a:cubicBezTo>
                    <a:pt x="16693" y="8846"/>
                    <a:pt x="15080" y="8846"/>
                    <a:pt x="12930" y="9921"/>
                  </a:cubicBezTo>
                  <a:cubicBezTo>
                    <a:pt x="10918" y="11075"/>
                    <a:pt x="9334" y="12848"/>
                    <a:pt x="8412" y="14976"/>
                  </a:cubicBezTo>
                  <a:cubicBezTo>
                    <a:pt x="7573" y="17393"/>
                    <a:pt x="7208" y="19949"/>
                    <a:pt x="7337" y="22504"/>
                  </a:cubicBezTo>
                  <a:cubicBezTo>
                    <a:pt x="7337" y="24117"/>
                    <a:pt x="7337" y="25838"/>
                    <a:pt x="7337" y="27666"/>
                  </a:cubicBezTo>
                  <a:cubicBezTo>
                    <a:pt x="7337" y="29494"/>
                    <a:pt x="7122" y="31107"/>
                    <a:pt x="7337" y="32613"/>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7" name="Google Shape;647;p1"/>
            <p:cNvSpPr/>
            <p:nvPr/>
          </p:nvSpPr>
          <p:spPr>
            <a:xfrm>
              <a:off x="3361985" y="4069161"/>
              <a:ext cx="35313" cy="56757"/>
            </a:xfrm>
            <a:custGeom>
              <a:avLst/>
              <a:gdLst/>
              <a:ahLst/>
              <a:cxnLst/>
              <a:rect l="l" t="t" r="r" b="b"/>
              <a:pathLst>
                <a:path w="35313" h="56757" extrusionOk="0">
                  <a:moveTo>
                    <a:pt x="6206" y="13242"/>
                  </a:moveTo>
                  <a:cubicBezTo>
                    <a:pt x="7103" y="12636"/>
                    <a:pt x="8139" y="12266"/>
                    <a:pt x="9217" y="12166"/>
                  </a:cubicBezTo>
                  <a:cubicBezTo>
                    <a:pt x="9953" y="11942"/>
                    <a:pt x="10739" y="11942"/>
                    <a:pt x="11475" y="12166"/>
                  </a:cubicBezTo>
                  <a:cubicBezTo>
                    <a:pt x="12051" y="12598"/>
                    <a:pt x="12528" y="13148"/>
                    <a:pt x="12873" y="13779"/>
                  </a:cubicBezTo>
                  <a:cubicBezTo>
                    <a:pt x="13283" y="14547"/>
                    <a:pt x="13539" y="15387"/>
                    <a:pt x="13626" y="16253"/>
                  </a:cubicBezTo>
                  <a:cubicBezTo>
                    <a:pt x="13626" y="17185"/>
                    <a:pt x="13626" y="18261"/>
                    <a:pt x="13626" y="19479"/>
                  </a:cubicBezTo>
                  <a:cubicBezTo>
                    <a:pt x="13626" y="20662"/>
                    <a:pt x="13626" y="21845"/>
                    <a:pt x="13626" y="22921"/>
                  </a:cubicBezTo>
                  <a:cubicBezTo>
                    <a:pt x="13726" y="23922"/>
                    <a:pt x="13726" y="24931"/>
                    <a:pt x="13626" y="25932"/>
                  </a:cubicBezTo>
                  <a:cubicBezTo>
                    <a:pt x="13397" y="27027"/>
                    <a:pt x="12998" y="28079"/>
                    <a:pt x="12444" y="29051"/>
                  </a:cubicBezTo>
                  <a:cubicBezTo>
                    <a:pt x="11961" y="30118"/>
                    <a:pt x="11307" y="31098"/>
                    <a:pt x="10508" y="31954"/>
                  </a:cubicBezTo>
                  <a:cubicBezTo>
                    <a:pt x="9654" y="32917"/>
                    <a:pt x="8634" y="33718"/>
                    <a:pt x="7497" y="34320"/>
                  </a:cubicBezTo>
                  <a:cubicBezTo>
                    <a:pt x="6599" y="34926"/>
                    <a:pt x="5563" y="35296"/>
                    <a:pt x="4485" y="35396"/>
                  </a:cubicBezTo>
                  <a:cubicBezTo>
                    <a:pt x="3749" y="35620"/>
                    <a:pt x="2963" y="35620"/>
                    <a:pt x="2227" y="35396"/>
                  </a:cubicBezTo>
                  <a:cubicBezTo>
                    <a:pt x="1602" y="35020"/>
                    <a:pt x="1112" y="34455"/>
                    <a:pt x="829" y="33783"/>
                  </a:cubicBezTo>
                  <a:cubicBezTo>
                    <a:pt x="419" y="33016"/>
                    <a:pt x="163" y="32175"/>
                    <a:pt x="76" y="31309"/>
                  </a:cubicBezTo>
                  <a:cubicBezTo>
                    <a:pt x="76" y="30306"/>
                    <a:pt x="76" y="29230"/>
                    <a:pt x="76" y="28083"/>
                  </a:cubicBezTo>
                  <a:cubicBezTo>
                    <a:pt x="76" y="26900"/>
                    <a:pt x="76" y="25825"/>
                    <a:pt x="76" y="24749"/>
                  </a:cubicBezTo>
                  <a:cubicBezTo>
                    <a:pt x="-25" y="23712"/>
                    <a:pt x="-25" y="22667"/>
                    <a:pt x="76" y="21630"/>
                  </a:cubicBezTo>
                  <a:cubicBezTo>
                    <a:pt x="327" y="20542"/>
                    <a:pt x="725" y="19493"/>
                    <a:pt x="1258" y="18511"/>
                  </a:cubicBezTo>
                  <a:cubicBezTo>
                    <a:pt x="1803" y="17480"/>
                    <a:pt x="2452" y="16507"/>
                    <a:pt x="3194" y="15608"/>
                  </a:cubicBezTo>
                  <a:cubicBezTo>
                    <a:pt x="4048" y="14645"/>
                    <a:pt x="5068" y="13844"/>
                    <a:pt x="6205" y="13242"/>
                  </a:cubicBezTo>
                  <a:close/>
                  <a:moveTo>
                    <a:pt x="25026" y="3885"/>
                  </a:moveTo>
                  <a:cubicBezTo>
                    <a:pt x="25118" y="3424"/>
                    <a:pt x="25301" y="2985"/>
                    <a:pt x="25564" y="2595"/>
                  </a:cubicBezTo>
                  <a:cubicBezTo>
                    <a:pt x="25808" y="2230"/>
                    <a:pt x="26141" y="1934"/>
                    <a:pt x="26532" y="1735"/>
                  </a:cubicBezTo>
                  <a:lnTo>
                    <a:pt x="29436" y="121"/>
                  </a:lnTo>
                  <a:cubicBezTo>
                    <a:pt x="29660" y="-40"/>
                    <a:pt x="29963" y="-40"/>
                    <a:pt x="30188" y="121"/>
                  </a:cubicBezTo>
                  <a:cubicBezTo>
                    <a:pt x="30262" y="330"/>
                    <a:pt x="30262" y="558"/>
                    <a:pt x="30188" y="766"/>
                  </a:cubicBezTo>
                  <a:lnTo>
                    <a:pt x="30188" y="766"/>
                  </a:lnTo>
                  <a:cubicBezTo>
                    <a:pt x="30188" y="766"/>
                    <a:pt x="30188" y="766"/>
                    <a:pt x="30188" y="766"/>
                  </a:cubicBezTo>
                  <a:lnTo>
                    <a:pt x="9862" y="53034"/>
                  </a:lnTo>
                  <a:lnTo>
                    <a:pt x="9217" y="54216"/>
                  </a:lnTo>
                  <a:cubicBezTo>
                    <a:pt x="8973" y="54581"/>
                    <a:pt x="8640" y="54877"/>
                    <a:pt x="8249" y="55077"/>
                  </a:cubicBezTo>
                  <a:lnTo>
                    <a:pt x="5453" y="56690"/>
                  </a:lnTo>
                  <a:cubicBezTo>
                    <a:pt x="5173" y="56781"/>
                    <a:pt x="4872" y="56781"/>
                    <a:pt x="4593" y="56690"/>
                  </a:cubicBezTo>
                  <a:cubicBezTo>
                    <a:pt x="4477" y="56452"/>
                    <a:pt x="4477" y="56175"/>
                    <a:pt x="4593" y="55937"/>
                  </a:cubicBezTo>
                  <a:lnTo>
                    <a:pt x="4593" y="55937"/>
                  </a:lnTo>
                  <a:close/>
                  <a:moveTo>
                    <a:pt x="9540" y="25394"/>
                  </a:moveTo>
                  <a:lnTo>
                    <a:pt x="9540" y="20985"/>
                  </a:lnTo>
                  <a:cubicBezTo>
                    <a:pt x="9540" y="20447"/>
                    <a:pt x="9540" y="20125"/>
                    <a:pt x="9540" y="19909"/>
                  </a:cubicBezTo>
                  <a:cubicBezTo>
                    <a:pt x="9443" y="19280"/>
                    <a:pt x="9183" y="18687"/>
                    <a:pt x="8787" y="18189"/>
                  </a:cubicBezTo>
                  <a:cubicBezTo>
                    <a:pt x="8787" y="18189"/>
                    <a:pt x="7712" y="18189"/>
                    <a:pt x="6851" y="18189"/>
                  </a:cubicBezTo>
                  <a:cubicBezTo>
                    <a:pt x="6045" y="18563"/>
                    <a:pt x="5397" y="19211"/>
                    <a:pt x="5023" y="20017"/>
                  </a:cubicBezTo>
                  <a:cubicBezTo>
                    <a:pt x="4860" y="20834"/>
                    <a:pt x="4860" y="21674"/>
                    <a:pt x="5023" y="22491"/>
                  </a:cubicBezTo>
                  <a:lnTo>
                    <a:pt x="5023" y="23566"/>
                  </a:lnTo>
                  <a:cubicBezTo>
                    <a:pt x="4973" y="24139"/>
                    <a:pt x="4973" y="24715"/>
                    <a:pt x="5023" y="25287"/>
                  </a:cubicBezTo>
                  <a:cubicBezTo>
                    <a:pt x="4970" y="25823"/>
                    <a:pt x="4970" y="26364"/>
                    <a:pt x="5023" y="26900"/>
                  </a:cubicBezTo>
                  <a:cubicBezTo>
                    <a:pt x="5023" y="26900"/>
                    <a:pt x="5023" y="27760"/>
                    <a:pt x="5023" y="27975"/>
                  </a:cubicBezTo>
                  <a:cubicBezTo>
                    <a:pt x="5091" y="28581"/>
                    <a:pt x="5356" y="29147"/>
                    <a:pt x="5776" y="29588"/>
                  </a:cubicBezTo>
                  <a:cubicBezTo>
                    <a:pt x="5775" y="29589"/>
                    <a:pt x="6851" y="29589"/>
                    <a:pt x="7712" y="29589"/>
                  </a:cubicBezTo>
                  <a:cubicBezTo>
                    <a:pt x="8531" y="29180"/>
                    <a:pt x="9178" y="28494"/>
                    <a:pt x="9540" y="27653"/>
                  </a:cubicBezTo>
                  <a:cubicBezTo>
                    <a:pt x="9702" y="26873"/>
                    <a:pt x="9702" y="26067"/>
                    <a:pt x="9540" y="25287"/>
                  </a:cubicBezTo>
                  <a:close/>
                  <a:moveTo>
                    <a:pt x="27822" y="22706"/>
                  </a:moveTo>
                  <a:cubicBezTo>
                    <a:pt x="28703" y="22067"/>
                    <a:pt x="29748" y="21694"/>
                    <a:pt x="30834" y="21630"/>
                  </a:cubicBezTo>
                  <a:cubicBezTo>
                    <a:pt x="31570" y="21406"/>
                    <a:pt x="32356" y="21406"/>
                    <a:pt x="33092" y="21630"/>
                  </a:cubicBezTo>
                  <a:cubicBezTo>
                    <a:pt x="33696" y="22031"/>
                    <a:pt x="34180" y="22588"/>
                    <a:pt x="34490" y="23243"/>
                  </a:cubicBezTo>
                  <a:cubicBezTo>
                    <a:pt x="34900" y="24011"/>
                    <a:pt x="35156" y="24851"/>
                    <a:pt x="35243" y="25717"/>
                  </a:cubicBezTo>
                  <a:cubicBezTo>
                    <a:pt x="35307" y="26791"/>
                    <a:pt x="35307" y="27869"/>
                    <a:pt x="35243" y="28943"/>
                  </a:cubicBezTo>
                  <a:cubicBezTo>
                    <a:pt x="35243" y="30126"/>
                    <a:pt x="35243" y="31309"/>
                    <a:pt x="35243" y="32385"/>
                  </a:cubicBezTo>
                  <a:cubicBezTo>
                    <a:pt x="35338" y="33386"/>
                    <a:pt x="35338" y="34394"/>
                    <a:pt x="35243" y="35396"/>
                  </a:cubicBezTo>
                  <a:cubicBezTo>
                    <a:pt x="34982" y="36467"/>
                    <a:pt x="34621" y="37511"/>
                    <a:pt x="34168" y="38515"/>
                  </a:cubicBezTo>
                  <a:cubicBezTo>
                    <a:pt x="33612" y="39565"/>
                    <a:pt x="32925" y="40541"/>
                    <a:pt x="32124" y="41418"/>
                  </a:cubicBezTo>
                  <a:cubicBezTo>
                    <a:pt x="31255" y="42322"/>
                    <a:pt x="30281" y="43116"/>
                    <a:pt x="29221" y="43784"/>
                  </a:cubicBezTo>
                  <a:cubicBezTo>
                    <a:pt x="28257" y="44334"/>
                    <a:pt x="27199" y="44698"/>
                    <a:pt x="26102" y="44860"/>
                  </a:cubicBezTo>
                  <a:cubicBezTo>
                    <a:pt x="25366" y="45084"/>
                    <a:pt x="24579" y="45084"/>
                    <a:pt x="23843" y="44860"/>
                  </a:cubicBezTo>
                  <a:cubicBezTo>
                    <a:pt x="23268" y="44428"/>
                    <a:pt x="22791" y="43878"/>
                    <a:pt x="22445" y="43247"/>
                  </a:cubicBezTo>
                  <a:cubicBezTo>
                    <a:pt x="22082" y="42461"/>
                    <a:pt x="21829" y="41629"/>
                    <a:pt x="21692" y="40773"/>
                  </a:cubicBezTo>
                  <a:cubicBezTo>
                    <a:pt x="21692" y="39770"/>
                    <a:pt x="21692" y="38694"/>
                    <a:pt x="21692" y="37547"/>
                  </a:cubicBezTo>
                  <a:cubicBezTo>
                    <a:pt x="21692" y="36364"/>
                    <a:pt x="21692" y="35181"/>
                    <a:pt x="21692" y="34105"/>
                  </a:cubicBezTo>
                  <a:cubicBezTo>
                    <a:pt x="21598" y="33104"/>
                    <a:pt x="21598" y="32096"/>
                    <a:pt x="21692" y="31094"/>
                  </a:cubicBezTo>
                  <a:cubicBezTo>
                    <a:pt x="21944" y="30006"/>
                    <a:pt x="22342" y="28957"/>
                    <a:pt x="22875" y="27975"/>
                  </a:cubicBezTo>
                  <a:cubicBezTo>
                    <a:pt x="23391" y="26901"/>
                    <a:pt x="24081" y="25919"/>
                    <a:pt x="24919" y="25072"/>
                  </a:cubicBezTo>
                  <a:cubicBezTo>
                    <a:pt x="25699" y="24050"/>
                    <a:pt x="26689" y="23207"/>
                    <a:pt x="27822" y="22598"/>
                  </a:cubicBezTo>
                  <a:close/>
                  <a:moveTo>
                    <a:pt x="31156" y="34751"/>
                  </a:moveTo>
                  <a:cubicBezTo>
                    <a:pt x="31212" y="34359"/>
                    <a:pt x="31212" y="33960"/>
                    <a:pt x="31156" y="33568"/>
                  </a:cubicBezTo>
                  <a:lnTo>
                    <a:pt x="31156" y="30341"/>
                  </a:lnTo>
                  <a:cubicBezTo>
                    <a:pt x="31156" y="29804"/>
                    <a:pt x="31156" y="29481"/>
                    <a:pt x="31156" y="29266"/>
                  </a:cubicBezTo>
                  <a:cubicBezTo>
                    <a:pt x="31111" y="28623"/>
                    <a:pt x="30845" y="28015"/>
                    <a:pt x="30403" y="27545"/>
                  </a:cubicBezTo>
                  <a:cubicBezTo>
                    <a:pt x="30403" y="27545"/>
                    <a:pt x="29436" y="27545"/>
                    <a:pt x="28468" y="27545"/>
                  </a:cubicBezTo>
                  <a:cubicBezTo>
                    <a:pt x="27678" y="27992"/>
                    <a:pt x="27040" y="28667"/>
                    <a:pt x="26639" y="29481"/>
                  </a:cubicBezTo>
                  <a:cubicBezTo>
                    <a:pt x="26537" y="30266"/>
                    <a:pt x="26537" y="31062"/>
                    <a:pt x="26639" y="31847"/>
                  </a:cubicBezTo>
                  <a:lnTo>
                    <a:pt x="26639" y="33030"/>
                  </a:lnTo>
                  <a:cubicBezTo>
                    <a:pt x="26586" y="33566"/>
                    <a:pt x="26586" y="34107"/>
                    <a:pt x="26639" y="34643"/>
                  </a:cubicBezTo>
                  <a:cubicBezTo>
                    <a:pt x="26639" y="35289"/>
                    <a:pt x="26639" y="35826"/>
                    <a:pt x="26639" y="36257"/>
                  </a:cubicBezTo>
                  <a:cubicBezTo>
                    <a:pt x="26680" y="36650"/>
                    <a:pt x="26680" y="37046"/>
                    <a:pt x="26639" y="37439"/>
                  </a:cubicBezTo>
                  <a:cubicBezTo>
                    <a:pt x="26758" y="38029"/>
                    <a:pt x="27016" y="38583"/>
                    <a:pt x="27392" y="39052"/>
                  </a:cubicBezTo>
                  <a:cubicBezTo>
                    <a:pt x="27392" y="39052"/>
                    <a:pt x="28468" y="39052"/>
                    <a:pt x="29328" y="39052"/>
                  </a:cubicBezTo>
                  <a:cubicBezTo>
                    <a:pt x="30147" y="38644"/>
                    <a:pt x="30795" y="37958"/>
                    <a:pt x="31156" y="37117"/>
                  </a:cubicBezTo>
                  <a:cubicBezTo>
                    <a:pt x="31334" y="36302"/>
                    <a:pt x="31334" y="35458"/>
                    <a:pt x="31156" y="34643"/>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8" name="Google Shape;648;p1"/>
            <p:cNvSpPr/>
            <p:nvPr/>
          </p:nvSpPr>
          <p:spPr>
            <a:xfrm>
              <a:off x="3241508" y="3984752"/>
              <a:ext cx="177014" cy="288926"/>
            </a:xfrm>
            <a:custGeom>
              <a:avLst/>
              <a:gdLst/>
              <a:ahLst/>
              <a:cxnLst/>
              <a:rect l="l" t="t" r="r" b="b"/>
              <a:pathLst>
                <a:path w="177014" h="288926" extrusionOk="0">
                  <a:moveTo>
                    <a:pt x="156795" y="195948"/>
                  </a:moveTo>
                  <a:cubicBezTo>
                    <a:pt x="146969" y="211316"/>
                    <a:pt x="134083" y="224495"/>
                    <a:pt x="118940" y="234664"/>
                  </a:cubicBezTo>
                  <a:lnTo>
                    <a:pt x="115175" y="237030"/>
                  </a:lnTo>
                  <a:lnTo>
                    <a:pt x="111411" y="238966"/>
                  </a:lnTo>
                  <a:cubicBezTo>
                    <a:pt x="99236" y="245942"/>
                    <a:pt x="84921" y="248200"/>
                    <a:pt x="71189" y="245311"/>
                  </a:cubicBezTo>
                  <a:cubicBezTo>
                    <a:pt x="68992" y="244740"/>
                    <a:pt x="66837" y="244021"/>
                    <a:pt x="64737" y="243160"/>
                  </a:cubicBezTo>
                  <a:cubicBezTo>
                    <a:pt x="52383" y="237412"/>
                    <a:pt x="42717" y="227130"/>
                    <a:pt x="37743" y="214445"/>
                  </a:cubicBezTo>
                  <a:cubicBezTo>
                    <a:pt x="36628" y="211884"/>
                    <a:pt x="35659" y="209263"/>
                    <a:pt x="34839" y="206594"/>
                  </a:cubicBezTo>
                  <a:cubicBezTo>
                    <a:pt x="32253" y="198616"/>
                    <a:pt x="30699" y="190339"/>
                    <a:pt x="30215" y="181966"/>
                  </a:cubicBezTo>
                  <a:cubicBezTo>
                    <a:pt x="29629" y="172636"/>
                    <a:pt x="29953" y="163271"/>
                    <a:pt x="31183" y="154004"/>
                  </a:cubicBezTo>
                  <a:cubicBezTo>
                    <a:pt x="31183" y="150456"/>
                    <a:pt x="32258" y="147014"/>
                    <a:pt x="32903" y="143250"/>
                  </a:cubicBezTo>
                  <a:cubicBezTo>
                    <a:pt x="36943" y="123382"/>
                    <a:pt x="44209" y="104310"/>
                    <a:pt x="54412" y="86789"/>
                  </a:cubicBezTo>
                  <a:cubicBezTo>
                    <a:pt x="56241" y="83670"/>
                    <a:pt x="58177" y="80551"/>
                    <a:pt x="60112" y="77540"/>
                  </a:cubicBezTo>
                  <a:cubicBezTo>
                    <a:pt x="69977" y="62167"/>
                    <a:pt x="82899" y="48988"/>
                    <a:pt x="98076" y="38824"/>
                  </a:cubicBezTo>
                  <a:lnTo>
                    <a:pt x="95387" y="0"/>
                  </a:lnTo>
                  <a:cubicBezTo>
                    <a:pt x="73191" y="14683"/>
                    <a:pt x="54383" y="33932"/>
                    <a:pt x="40216" y="56461"/>
                  </a:cubicBezTo>
                  <a:cubicBezTo>
                    <a:pt x="38281" y="59473"/>
                    <a:pt x="36453" y="62591"/>
                    <a:pt x="34624" y="65710"/>
                  </a:cubicBezTo>
                  <a:cubicBezTo>
                    <a:pt x="19683" y="91128"/>
                    <a:pt x="9207" y="118919"/>
                    <a:pt x="3651" y="147875"/>
                  </a:cubicBezTo>
                  <a:cubicBezTo>
                    <a:pt x="3006" y="151424"/>
                    <a:pt x="2468" y="154865"/>
                    <a:pt x="1930" y="158629"/>
                  </a:cubicBezTo>
                  <a:cubicBezTo>
                    <a:pt x="42" y="172129"/>
                    <a:pt x="-463" y="185787"/>
                    <a:pt x="425" y="199389"/>
                  </a:cubicBezTo>
                  <a:cubicBezTo>
                    <a:pt x="1137" y="211568"/>
                    <a:pt x="3414" y="223604"/>
                    <a:pt x="7200" y="235202"/>
                  </a:cubicBezTo>
                  <a:cubicBezTo>
                    <a:pt x="8060" y="237890"/>
                    <a:pt x="9028" y="240579"/>
                    <a:pt x="10104" y="243052"/>
                  </a:cubicBezTo>
                  <a:cubicBezTo>
                    <a:pt x="17040" y="261688"/>
                    <a:pt x="31246" y="276708"/>
                    <a:pt x="49465" y="284672"/>
                  </a:cubicBezTo>
                  <a:cubicBezTo>
                    <a:pt x="51566" y="285534"/>
                    <a:pt x="53721" y="286252"/>
                    <a:pt x="55918" y="286824"/>
                  </a:cubicBezTo>
                  <a:cubicBezTo>
                    <a:pt x="75818" y="291521"/>
                    <a:pt x="96765" y="288280"/>
                    <a:pt x="114315" y="277790"/>
                  </a:cubicBezTo>
                  <a:cubicBezTo>
                    <a:pt x="115604" y="277173"/>
                    <a:pt x="116860" y="276491"/>
                    <a:pt x="118079" y="275746"/>
                  </a:cubicBezTo>
                  <a:cubicBezTo>
                    <a:pt x="119370" y="274993"/>
                    <a:pt x="120660" y="274241"/>
                    <a:pt x="121843" y="273380"/>
                  </a:cubicBezTo>
                  <a:cubicBezTo>
                    <a:pt x="144086" y="258798"/>
                    <a:pt x="162907" y="239573"/>
                    <a:pt x="177014" y="217026"/>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49" name="Google Shape;649;p1"/>
            <p:cNvSpPr/>
            <p:nvPr/>
          </p:nvSpPr>
          <p:spPr>
            <a:xfrm>
              <a:off x="3343563" y="3960298"/>
              <a:ext cx="120852" cy="237393"/>
            </a:xfrm>
            <a:custGeom>
              <a:avLst/>
              <a:gdLst/>
              <a:ahLst/>
              <a:cxnLst/>
              <a:rect l="l" t="t" r="r" b="b"/>
              <a:pathLst>
                <a:path w="120852" h="237393" extrusionOk="0">
                  <a:moveTo>
                    <a:pt x="113783" y="56718"/>
                  </a:moveTo>
                  <a:cubicBezTo>
                    <a:pt x="112815" y="54029"/>
                    <a:pt x="111847" y="51448"/>
                    <a:pt x="110772" y="48867"/>
                  </a:cubicBezTo>
                  <a:cubicBezTo>
                    <a:pt x="103458" y="28946"/>
                    <a:pt x="88299" y="12893"/>
                    <a:pt x="68829" y="4450"/>
                  </a:cubicBezTo>
                  <a:lnTo>
                    <a:pt x="62376" y="2192"/>
                  </a:lnTo>
                  <a:cubicBezTo>
                    <a:pt x="41102" y="-2759"/>
                    <a:pt x="18736" y="750"/>
                    <a:pt x="0" y="11979"/>
                  </a:cubicBezTo>
                  <a:lnTo>
                    <a:pt x="538" y="20367"/>
                  </a:lnTo>
                  <a:lnTo>
                    <a:pt x="3226" y="59084"/>
                  </a:lnTo>
                  <a:lnTo>
                    <a:pt x="3226" y="67903"/>
                  </a:lnTo>
                  <a:cubicBezTo>
                    <a:pt x="14168" y="61756"/>
                    <a:pt x="26949" y="59734"/>
                    <a:pt x="39254" y="62203"/>
                  </a:cubicBezTo>
                  <a:cubicBezTo>
                    <a:pt x="41504" y="62708"/>
                    <a:pt x="43701" y="63428"/>
                    <a:pt x="45814" y="64354"/>
                  </a:cubicBezTo>
                  <a:cubicBezTo>
                    <a:pt x="56841" y="69551"/>
                    <a:pt x="65488" y="78736"/>
                    <a:pt x="70012" y="90057"/>
                  </a:cubicBezTo>
                  <a:cubicBezTo>
                    <a:pt x="71087" y="92530"/>
                    <a:pt x="72055" y="95219"/>
                    <a:pt x="72915" y="97907"/>
                  </a:cubicBezTo>
                  <a:cubicBezTo>
                    <a:pt x="75188" y="105095"/>
                    <a:pt x="76561" y="112536"/>
                    <a:pt x="77002" y="120062"/>
                  </a:cubicBezTo>
                  <a:cubicBezTo>
                    <a:pt x="77520" y="128423"/>
                    <a:pt x="77232" y="136814"/>
                    <a:pt x="76142" y="145120"/>
                  </a:cubicBezTo>
                  <a:cubicBezTo>
                    <a:pt x="76142" y="148669"/>
                    <a:pt x="75174" y="152218"/>
                    <a:pt x="74421" y="155874"/>
                  </a:cubicBezTo>
                  <a:cubicBezTo>
                    <a:pt x="70913" y="173711"/>
                    <a:pt x="64520" y="190857"/>
                    <a:pt x="55493" y="206636"/>
                  </a:cubicBezTo>
                  <a:lnTo>
                    <a:pt x="59902" y="211368"/>
                  </a:lnTo>
                  <a:lnTo>
                    <a:pt x="79798" y="232877"/>
                  </a:lnTo>
                  <a:lnTo>
                    <a:pt x="84100" y="237394"/>
                  </a:lnTo>
                  <a:cubicBezTo>
                    <a:pt x="100107" y="210275"/>
                    <a:pt x="111279" y="180581"/>
                    <a:pt x="117117" y="149637"/>
                  </a:cubicBezTo>
                  <a:cubicBezTo>
                    <a:pt x="117762" y="146195"/>
                    <a:pt x="118300" y="142646"/>
                    <a:pt x="118730" y="138882"/>
                  </a:cubicBezTo>
                  <a:cubicBezTo>
                    <a:pt x="120758" y="124638"/>
                    <a:pt x="121335" y="110225"/>
                    <a:pt x="120451" y="95864"/>
                  </a:cubicBezTo>
                  <a:cubicBezTo>
                    <a:pt x="119923" y="82582"/>
                    <a:pt x="117682" y="69425"/>
                    <a:pt x="113783" y="56717"/>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0" name="Google Shape;650;p1"/>
            <p:cNvSpPr/>
            <p:nvPr/>
          </p:nvSpPr>
          <p:spPr>
            <a:xfrm>
              <a:off x="3003619" y="4280353"/>
              <a:ext cx="26097" cy="50951"/>
            </a:xfrm>
            <a:custGeom>
              <a:avLst/>
              <a:gdLst/>
              <a:ahLst/>
              <a:cxnLst/>
              <a:rect l="l" t="t" r="r" b="b"/>
              <a:pathLst>
                <a:path w="26097" h="50951" extrusionOk="0">
                  <a:moveTo>
                    <a:pt x="21825" y="149"/>
                  </a:moveTo>
                  <a:cubicBezTo>
                    <a:pt x="22117" y="-50"/>
                    <a:pt x="22501" y="-50"/>
                    <a:pt x="22793" y="149"/>
                  </a:cubicBezTo>
                  <a:cubicBezTo>
                    <a:pt x="22793" y="149"/>
                    <a:pt x="22793" y="149"/>
                    <a:pt x="22793" y="1009"/>
                  </a:cubicBezTo>
                  <a:lnTo>
                    <a:pt x="22793" y="5311"/>
                  </a:lnTo>
                  <a:cubicBezTo>
                    <a:pt x="22941" y="5765"/>
                    <a:pt x="22941" y="6255"/>
                    <a:pt x="22793" y="6709"/>
                  </a:cubicBezTo>
                  <a:lnTo>
                    <a:pt x="22148" y="8107"/>
                  </a:lnTo>
                  <a:lnTo>
                    <a:pt x="16017" y="21228"/>
                  </a:lnTo>
                  <a:cubicBezTo>
                    <a:pt x="17243" y="20703"/>
                    <a:pt x="18556" y="20411"/>
                    <a:pt x="19889" y="20367"/>
                  </a:cubicBezTo>
                  <a:cubicBezTo>
                    <a:pt x="20977" y="20337"/>
                    <a:pt x="22054" y="20597"/>
                    <a:pt x="23008" y="21120"/>
                  </a:cubicBezTo>
                  <a:cubicBezTo>
                    <a:pt x="23933" y="21756"/>
                    <a:pt x="24644" y="22656"/>
                    <a:pt x="25051" y="23701"/>
                  </a:cubicBezTo>
                  <a:cubicBezTo>
                    <a:pt x="25636" y="25063"/>
                    <a:pt x="25964" y="26522"/>
                    <a:pt x="26019" y="28003"/>
                  </a:cubicBezTo>
                  <a:cubicBezTo>
                    <a:pt x="26218" y="30026"/>
                    <a:pt x="26036" y="32070"/>
                    <a:pt x="25481" y="34026"/>
                  </a:cubicBezTo>
                  <a:cubicBezTo>
                    <a:pt x="24971" y="36029"/>
                    <a:pt x="24174" y="37949"/>
                    <a:pt x="23115" y="39726"/>
                  </a:cubicBezTo>
                  <a:cubicBezTo>
                    <a:pt x="22013" y="41480"/>
                    <a:pt x="20714" y="43104"/>
                    <a:pt x="19244" y="44565"/>
                  </a:cubicBezTo>
                  <a:cubicBezTo>
                    <a:pt x="17767" y="46062"/>
                    <a:pt x="16105" y="47364"/>
                    <a:pt x="14297" y="48437"/>
                  </a:cubicBezTo>
                  <a:cubicBezTo>
                    <a:pt x="12519" y="49468"/>
                    <a:pt x="10598" y="50229"/>
                    <a:pt x="8597" y="50695"/>
                  </a:cubicBezTo>
                  <a:cubicBezTo>
                    <a:pt x="7219" y="51037"/>
                    <a:pt x="5780" y="51037"/>
                    <a:pt x="4402" y="50695"/>
                  </a:cubicBezTo>
                  <a:cubicBezTo>
                    <a:pt x="3295" y="50292"/>
                    <a:pt x="2350" y="49536"/>
                    <a:pt x="1714" y="48544"/>
                  </a:cubicBezTo>
                  <a:cubicBezTo>
                    <a:pt x="1066" y="47530"/>
                    <a:pt x="627" y="46396"/>
                    <a:pt x="423" y="45210"/>
                  </a:cubicBezTo>
                  <a:cubicBezTo>
                    <a:pt x="336" y="44748"/>
                    <a:pt x="336" y="44274"/>
                    <a:pt x="423" y="43812"/>
                  </a:cubicBezTo>
                  <a:cubicBezTo>
                    <a:pt x="623" y="43421"/>
                    <a:pt x="919" y="43088"/>
                    <a:pt x="1284" y="42844"/>
                  </a:cubicBezTo>
                  <a:lnTo>
                    <a:pt x="4940" y="40693"/>
                  </a:lnTo>
                  <a:cubicBezTo>
                    <a:pt x="5217" y="40585"/>
                    <a:pt x="5524" y="40585"/>
                    <a:pt x="5801" y="40693"/>
                  </a:cubicBezTo>
                  <a:cubicBezTo>
                    <a:pt x="6067" y="40896"/>
                    <a:pt x="6286" y="41153"/>
                    <a:pt x="6446" y="41446"/>
                  </a:cubicBezTo>
                  <a:lnTo>
                    <a:pt x="7306" y="42307"/>
                  </a:lnTo>
                  <a:cubicBezTo>
                    <a:pt x="7720" y="42474"/>
                    <a:pt x="8183" y="42474"/>
                    <a:pt x="8597" y="42307"/>
                  </a:cubicBezTo>
                  <a:cubicBezTo>
                    <a:pt x="9265" y="42495"/>
                    <a:pt x="9972" y="42495"/>
                    <a:pt x="10640" y="42307"/>
                  </a:cubicBezTo>
                  <a:cubicBezTo>
                    <a:pt x="11623" y="41996"/>
                    <a:pt x="12562" y="41562"/>
                    <a:pt x="13436" y="41016"/>
                  </a:cubicBezTo>
                  <a:cubicBezTo>
                    <a:pt x="15249" y="40037"/>
                    <a:pt x="16798" y="38635"/>
                    <a:pt x="17953" y="36929"/>
                  </a:cubicBezTo>
                  <a:cubicBezTo>
                    <a:pt x="18987" y="35410"/>
                    <a:pt x="19514" y="33604"/>
                    <a:pt x="19459" y="31767"/>
                  </a:cubicBezTo>
                  <a:cubicBezTo>
                    <a:pt x="19459" y="29939"/>
                    <a:pt x="18599" y="28971"/>
                    <a:pt x="17416" y="28863"/>
                  </a:cubicBezTo>
                  <a:cubicBezTo>
                    <a:pt x="15760" y="28904"/>
                    <a:pt x="14153" y="29427"/>
                    <a:pt x="12791" y="30369"/>
                  </a:cubicBezTo>
                  <a:lnTo>
                    <a:pt x="8920" y="32627"/>
                  </a:lnTo>
                  <a:cubicBezTo>
                    <a:pt x="8640" y="32862"/>
                    <a:pt x="8232" y="32862"/>
                    <a:pt x="7952" y="32627"/>
                  </a:cubicBezTo>
                  <a:cubicBezTo>
                    <a:pt x="7814" y="32320"/>
                    <a:pt x="7814" y="31967"/>
                    <a:pt x="7952" y="31660"/>
                  </a:cubicBezTo>
                  <a:lnTo>
                    <a:pt x="7952" y="27466"/>
                  </a:lnTo>
                  <a:cubicBezTo>
                    <a:pt x="7864" y="27004"/>
                    <a:pt x="7864" y="26529"/>
                    <a:pt x="7952" y="26067"/>
                  </a:cubicBezTo>
                  <a:cubicBezTo>
                    <a:pt x="7952" y="25529"/>
                    <a:pt x="7952" y="25100"/>
                    <a:pt x="7952" y="24669"/>
                  </a:cubicBezTo>
                  <a:lnTo>
                    <a:pt x="13867" y="12086"/>
                  </a:lnTo>
                  <a:lnTo>
                    <a:pt x="1069" y="19507"/>
                  </a:lnTo>
                  <a:cubicBezTo>
                    <a:pt x="789" y="19742"/>
                    <a:pt x="381" y="19742"/>
                    <a:pt x="101" y="19507"/>
                  </a:cubicBezTo>
                  <a:cubicBezTo>
                    <a:pt x="-34" y="19236"/>
                    <a:pt x="-34" y="18917"/>
                    <a:pt x="101" y="18647"/>
                  </a:cubicBezTo>
                  <a:lnTo>
                    <a:pt x="101" y="14345"/>
                  </a:lnTo>
                  <a:cubicBezTo>
                    <a:pt x="4" y="13920"/>
                    <a:pt x="4" y="13479"/>
                    <a:pt x="101" y="13054"/>
                  </a:cubicBezTo>
                  <a:cubicBezTo>
                    <a:pt x="268" y="12643"/>
                    <a:pt x="572" y="12301"/>
                    <a:pt x="961" y="12087"/>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1" name="Google Shape;651;p1"/>
            <p:cNvSpPr/>
            <p:nvPr/>
          </p:nvSpPr>
          <p:spPr>
            <a:xfrm>
              <a:off x="3033271" y="4266279"/>
              <a:ext cx="25567" cy="47266"/>
            </a:xfrm>
            <a:custGeom>
              <a:avLst/>
              <a:gdLst/>
              <a:ahLst/>
              <a:cxnLst/>
              <a:rect l="l" t="t" r="r" b="b"/>
              <a:pathLst>
                <a:path w="25567" h="47266" extrusionOk="0">
                  <a:moveTo>
                    <a:pt x="25405" y="11104"/>
                  </a:moveTo>
                  <a:cubicBezTo>
                    <a:pt x="25472" y="11927"/>
                    <a:pt x="25472" y="12755"/>
                    <a:pt x="25405" y="13578"/>
                  </a:cubicBezTo>
                  <a:lnTo>
                    <a:pt x="25405" y="16374"/>
                  </a:lnTo>
                  <a:lnTo>
                    <a:pt x="25405" y="19170"/>
                  </a:lnTo>
                  <a:cubicBezTo>
                    <a:pt x="25405" y="20138"/>
                    <a:pt x="25405" y="20891"/>
                    <a:pt x="25405" y="21751"/>
                  </a:cubicBezTo>
                  <a:cubicBezTo>
                    <a:pt x="25622" y="24040"/>
                    <a:pt x="25622" y="26345"/>
                    <a:pt x="25405" y="28634"/>
                  </a:cubicBezTo>
                  <a:cubicBezTo>
                    <a:pt x="25111" y="30815"/>
                    <a:pt x="24532" y="32949"/>
                    <a:pt x="23684" y="34979"/>
                  </a:cubicBezTo>
                  <a:cubicBezTo>
                    <a:pt x="22773" y="37027"/>
                    <a:pt x="21539" y="38916"/>
                    <a:pt x="20027" y="40571"/>
                  </a:cubicBezTo>
                  <a:cubicBezTo>
                    <a:pt x="18464" y="42444"/>
                    <a:pt x="16568" y="44012"/>
                    <a:pt x="14435" y="45196"/>
                  </a:cubicBezTo>
                  <a:cubicBezTo>
                    <a:pt x="12653" y="46336"/>
                    <a:pt x="10626" y="47037"/>
                    <a:pt x="8520" y="47239"/>
                  </a:cubicBezTo>
                  <a:cubicBezTo>
                    <a:pt x="7090" y="47381"/>
                    <a:pt x="5661" y="46957"/>
                    <a:pt x="4541" y="46056"/>
                  </a:cubicBezTo>
                  <a:cubicBezTo>
                    <a:pt x="3314" y="45052"/>
                    <a:pt x="2415" y="43703"/>
                    <a:pt x="1960" y="42185"/>
                  </a:cubicBezTo>
                  <a:cubicBezTo>
                    <a:pt x="1360" y="40223"/>
                    <a:pt x="963" y="38205"/>
                    <a:pt x="777" y="36162"/>
                  </a:cubicBezTo>
                  <a:cubicBezTo>
                    <a:pt x="777" y="34764"/>
                    <a:pt x="777" y="33043"/>
                    <a:pt x="239" y="31108"/>
                  </a:cubicBezTo>
                  <a:cubicBezTo>
                    <a:pt x="-299" y="29172"/>
                    <a:pt x="239" y="27451"/>
                    <a:pt x="239" y="25838"/>
                  </a:cubicBezTo>
                  <a:cubicBezTo>
                    <a:pt x="25" y="23512"/>
                    <a:pt x="25" y="21173"/>
                    <a:pt x="239" y="18847"/>
                  </a:cubicBezTo>
                  <a:cubicBezTo>
                    <a:pt x="473" y="16620"/>
                    <a:pt x="1054" y="14443"/>
                    <a:pt x="1960" y="12395"/>
                  </a:cubicBezTo>
                  <a:cubicBezTo>
                    <a:pt x="2855" y="10330"/>
                    <a:pt x="4051" y="8409"/>
                    <a:pt x="5509" y="6695"/>
                  </a:cubicBezTo>
                  <a:cubicBezTo>
                    <a:pt x="7169" y="4879"/>
                    <a:pt x="9090" y="3321"/>
                    <a:pt x="11209" y="2070"/>
                  </a:cubicBezTo>
                  <a:cubicBezTo>
                    <a:pt x="12977" y="902"/>
                    <a:pt x="15011" y="199"/>
                    <a:pt x="17124" y="27"/>
                  </a:cubicBezTo>
                  <a:cubicBezTo>
                    <a:pt x="18554" y="-115"/>
                    <a:pt x="19983" y="309"/>
                    <a:pt x="21103" y="1210"/>
                  </a:cubicBezTo>
                  <a:cubicBezTo>
                    <a:pt x="22295" y="2225"/>
                    <a:pt x="23156" y="3573"/>
                    <a:pt x="23576" y="5081"/>
                  </a:cubicBezTo>
                  <a:cubicBezTo>
                    <a:pt x="24450" y="6999"/>
                    <a:pt x="25065" y="9024"/>
                    <a:pt x="25405" y="11104"/>
                  </a:cubicBezTo>
                  <a:close/>
                  <a:moveTo>
                    <a:pt x="7337" y="32613"/>
                  </a:moveTo>
                  <a:cubicBezTo>
                    <a:pt x="7458" y="34670"/>
                    <a:pt x="8167" y="36648"/>
                    <a:pt x="9380" y="38313"/>
                  </a:cubicBezTo>
                  <a:cubicBezTo>
                    <a:pt x="10456" y="39389"/>
                    <a:pt x="12069" y="39389"/>
                    <a:pt x="14220" y="38313"/>
                  </a:cubicBezTo>
                  <a:cubicBezTo>
                    <a:pt x="16277" y="37248"/>
                    <a:pt x="17853" y="35441"/>
                    <a:pt x="18629" y="33258"/>
                  </a:cubicBezTo>
                  <a:cubicBezTo>
                    <a:pt x="19561" y="30863"/>
                    <a:pt x="19964" y="28296"/>
                    <a:pt x="19812" y="25730"/>
                  </a:cubicBezTo>
                  <a:cubicBezTo>
                    <a:pt x="19812" y="24117"/>
                    <a:pt x="19812" y="22396"/>
                    <a:pt x="19812" y="20568"/>
                  </a:cubicBezTo>
                  <a:cubicBezTo>
                    <a:pt x="19812" y="18740"/>
                    <a:pt x="19812" y="17127"/>
                    <a:pt x="19812" y="15621"/>
                  </a:cubicBezTo>
                  <a:cubicBezTo>
                    <a:pt x="19691" y="13565"/>
                    <a:pt x="18982" y="11586"/>
                    <a:pt x="17769" y="9921"/>
                  </a:cubicBezTo>
                  <a:cubicBezTo>
                    <a:pt x="16693" y="8846"/>
                    <a:pt x="15080" y="8846"/>
                    <a:pt x="12929" y="9921"/>
                  </a:cubicBezTo>
                  <a:cubicBezTo>
                    <a:pt x="10870" y="11014"/>
                    <a:pt x="9268" y="12807"/>
                    <a:pt x="8412" y="14976"/>
                  </a:cubicBezTo>
                  <a:cubicBezTo>
                    <a:pt x="7573" y="17393"/>
                    <a:pt x="7208" y="19949"/>
                    <a:pt x="7337" y="22504"/>
                  </a:cubicBezTo>
                  <a:cubicBezTo>
                    <a:pt x="7337" y="24117"/>
                    <a:pt x="7337" y="25730"/>
                    <a:pt x="7337" y="27558"/>
                  </a:cubicBezTo>
                  <a:cubicBezTo>
                    <a:pt x="7337" y="29387"/>
                    <a:pt x="7445" y="30785"/>
                    <a:pt x="7660" y="31968"/>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2" name="Google Shape;652;p1"/>
            <p:cNvSpPr/>
            <p:nvPr/>
          </p:nvSpPr>
          <p:spPr>
            <a:xfrm>
              <a:off x="3063229" y="4241993"/>
              <a:ext cx="35313" cy="56799"/>
            </a:xfrm>
            <a:custGeom>
              <a:avLst/>
              <a:gdLst/>
              <a:ahLst/>
              <a:cxnLst/>
              <a:rect l="l" t="t" r="r" b="b"/>
              <a:pathLst>
                <a:path w="35313" h="56799" extrusionOk="0">
                  <a:moveTo>
                    <a:pt x="6201" y="13236"/>
                  </a:moveTo>
                  <a:cubicBezTo>
                    <a:pt x="7073" y="12580"/>
                    <a:pt x="8123" y="12205"/>
                    <a:pt x="9212" y="12160"/>
                  </a:cubicBezTo>
                  <a:cubicBezTo>
                    <a:pt x="9948" y="11936"/>
                    <a:pt x="10735" y="11936"/>
                    <a:pt x="11471" y="12160"/>
                  </a:cubicBezTo>
                  <a:cubicBezTo>
                    <a:pt x="12046" y="12592"/>
                    <a:pt x="12523" y="13142"/>
                    <a:pt x="12869" y="13773"/>
                  </a:cubicBezTo>
                  <a:cubicBezTo>
                    <a:pt x="13279" y="14541"/>
                    <a:pt x="13535" y="15381"/>
                    <a:pt x="13622" y="16247"/>
                  </a:cubicBezTo>
                  <a:cubicBezTo>
                    <a:pt x="13622" y="17251"/>
                    <a:pt x="13622" y="18326"/>
                    <a:pt x="13622" y="19473"/>
                  </a:cubicBezTo>
                  <a:cubicBezTo>
                    <a:pt x="13622" y="20656"/>
                    <a:pt x="13622" y="21839"/>
                    <a:pt x="13622" y="22807"/>
                  </a:cubicBezTo>
                  <a:cubicBezTo>
                    <a:pt x="13722" y="23845"/>
                    <a:pt x="13722" y="24889"/>
                    <a:pt x="13622" y="25926"/>
                  </a:cubicBezTo>
                  <a:cubicBezTo>
                    <a:pt x="13370" y="27015"/>
                    <a:pt x="12972" y="28064"/>
                    <a:pt x="12439" y="29045"/>
                  </a:cubicBezTo>
                  <a:cubicBezTo>
                    <a:pt x="11920" y="30092"/>
                    <a:pt x="11270" y="31068"/>
                    <a:pt x="10503" y="31949"/>
                  </a:cubicBezTo>
                  <a:cubicBezTo>
                    <a:pt x="9618" y="32878"/>
                    <a:pt x="8604" y="33675"/>
                    <a:pt x="7492" y="34315"/>
                  </a:cubicBezTo>
                  <a:cubicBezTo>
                    <a:pt x="6572" y="34876"/>
                    <a:pt x="5547" y="35242"/>
                    <a:pt x="4480" y="35390"/>
                  </a:cubicBezTo>
                  <a:cubicBezTo>
                    <a:pt x="3744" y="35615"/>
                    <a:pt x="2958" y="35615"/>
                    <a:pt x="2222" y="35390"/>
                  </a:cubicBezTo>
                  <a:cubicBezTo>
                    <a:pt x="1646" y="34958"/>
                    <a:pt x="1170" y="34408"/>
                    <a:pt x="824" y="33777"/>
                  </a:cubicBezTo>
                  <a:cubicBezTo>
                    <a:pt x="414" y="33010"/>
                    <a:pt x="158" y="32169"/>
                    <a:pt x="71" y="31304"/>
                  </a:cubicBezTo>
                  <a:lnTo>
                    <a:pt x="71" y="28077"/>
                  </a:lnTo>
                  <a:cubicBezTo>
                    <a:pt x="71" y="26894"/>
                    <a:pt x="71" y="25711"/>
                    <a:pt x="71" y="24636"/>
                  </a:cubicBezTo>
                  <a:cubicBezTo>
                    <a:pt x="-24" y="23634"/>
                    <a:pt x="-24" y="22626"/>
                    <a:pt x="71" y="21624"/>
                  </a:cubicBezTo>
                  <a:cubicBezTo>
                    <a:pt x="301" y="20529"/>
                    <a:pt x="700" y="19477"/>
                    <a:pt x="1254" y="18505"/>
                  </a:cubicBezTo>
                  <a:cubicBezTo>
                    <a:pt x="1737" y="17438"/>
                    <a:pt x="2391" y="16458"/>
                    <a:pt x="3190" y="15602"/>
                  </a:cubicBezTo>
                  <a:cubicBezTo>
                    <a:pt x="4044" y="14639"/>
                    <a:pt x="5064" y="13838"/>
                    <a:pt x="6201" y="13236"/>
                  </a:cubicBezTo>
                  <a:close/>
                  <a:moveTo>
                    <a:pt x="24914" y="3879"/>
                  </a:moveTo>
                  <a:cubicBezTo>
                    <a:pt x="25085" y="3429"/>
                    <a:pt x="25302" y="2996"/>
                    <a:pt x="25559" y="2589"/>
                  </a:cubicBezTo>
                  <a:cubicBezTo>
                    <a:pt x="25804" y="2225"/>
                    <a:pt x="26137" y="1929"/>
                    <a:pt x="26527" y="1729"/>
                  </a:cubicBezTo>
                  <a:lnTo>
                    <a:pt x="29323" y="115"/>
                  </a:lnTo>
                  <a:cubicBezTo>
                    <a:pt x="29589" y="-38"/>
                    <a:pt x="29917" y="-38"/>
                    <a:pt x="30184" y="115"/>
                  </a:cubicBezTo>
                  <a:cubicBezTo>
                    <a:pt x="30184" y="115"/>
                    <a:pt x="30184" y="115"/>
                    <a:pt x="30184" y="760"/>
                  </a:cubicBezTo>
                  <a:lnTo>
                    <a:pt x="30184" y="760"/>
                  </a:lnTo>
                  <a:lnTo>
                    <a:pt x="9858" y="52920"/>
                  </a:lnTo>
                  <a:cubicBezTo>
                    <a:pt x="9686" y="53371"/>
                    <a:pt x="9470" y="53803"/>
                    <a:pt x="9212" y="54210"/>
                  </a:cubicBezTo>
                  <a:cubicBezTo>
                    <a:pt x="8968" y="54575"/>
                    <a:pt x="8635" y="54871"/>
                    <a:pt x="8244" y="55071"/>
                  </a:cubicBezTo>
                  <a:lnTo>
                    <a:pt x="5448" y="56684"/>
                  </a:lnTo>
                  <a:cubicBezTo>
                    <a:pt x="5182" y="56838"/>
                    <a:pt x="4854" y="56838"/>
                    <a:pt x="4588" y="56684"/>
                  </a:cubicBezTo>
                  <a:cubicBezTo>
                    <a:pt x="4473" y="56485"/>
                    <a:pt x="4473" y="56238"/>
                    <a:pt x="4588" y="56039"/>
                  </a:cubicBezTo>
                  <a:lnTo>
                    <a:pt x="4588" y="56039"/>
                  </a:lnTo>
                  <a:close/>
                  <a:moveTo>
                    <a:pt x="9535" y="25388"/>
                  </a:moveTo>
                  <a:lnTo>
                    <a:pt x="9535" y="20979"/>
                  </a:lnTo>
                  <a:cubicBezTo>
                    <a:pt x="9535" y="20441"/>
                    <a:pt x="9535" y="20119"/>
                    <a:pt x="9535" y="19903"/>
                  </a:cubicBezTo>
                  <a:cubicBezTo>
                    <a:pt x="9460" y="19268"/>
                    <a:pt x="9198" y="18669"/>
                    <a:pt x="8782" y="18183"/>
                  </a:cubicBezTo>
                  <a:cubicBezTo>
                    <a:pt x="8782" y="18183"/>
                    <a:pt x="7707" y="18183"/>
                    <a:pt x="6846" y="18183"/>
                  </a:cubicBezTo>
                  <a:cubicBezTo>
                    <a:pt x="6056" y="18630"/>
                    <a:pt x="5419" y="19304"/>
                    <a:pt x="5018" y="20118"/>
                  </a:cubicBezTo>
                  <a:cubicBezTo>
                    <a:pt x="4864" y="20900"/>
                    <a:pt x="4864" y="21703"/>
                    <a:pt x="5018" y="22484"/>
                  </a:cubicBezTo>
                  <a:lnTo>
                    <a:pt x="5018" y="23668"/>
                  </a:lnTo>
                  <a:cubicBezTo>
                    <a:pt x="4965" y="24204"/>
                    <a:pt x="4965" y="24744"/>
                    <a:pt x="5018" y="25281"/>
                  </a:cubicBezTo>
                  <a:cubicBezTo>
                    <a:pt x="4957" y="25817"/>
                    <a:pt x="4957" y="26358"/>
                    <a:pt x="5018" y="26894"/>
                  </a:cubicBezTo>
                  <a:cubicBezTo>
                    <a:pt x="5018" y="27432"/>
                    <a:pt x="5018" y="27862"/>
                    <a:pt x="5018" y="28077"/>
                  </a:cubicBezTo>
                  <a:cubicBezTo>
                    <a:pt x="5086" y="28683"/>
                    <a:pt x="5351" y="29249"/>
                    <a:pt x="5771" y="29690"/>
                  </a:cubicBezTo>
                  <a:cubicBezTo>
                    <a:pt x="5771" y="29690"/>
                    <a:pt x="6846" y="29690"/>
                    <a:pt x="7707" y="29690"/>
                  </a:cubicBezTo>
                  <a:cubicBezTo>
                    <a:pt x="8497" y="29243"/>
                    <a:pt x="9134" y="28569"/>
                    <a:pt x="9535" y="27754"/>
                  </a:cubicBezTo>
                  <a:cubicBezTo>
                    <a:pt x="9816" y="26811"/>
                    <a:pt x="9853" y="25812"/>
                    <a:pt x="9642" y="24851"/>
                  </a:cubicBezTo>
                  <a:close/>
                  <a:moveTo>
                    <a:pt x="27818" y="22592"/>
                  </a:moveTo>
                  <a:cubicBezTo>
                    <a:pt x="28737" y="22031"/>
                    <a:pt x="29762" y="21665"/>
                    <a:pt x="30829" y="21517"/>
                  </a:cubicBezTo>
                  <a:cubicBezTo>
                    <a:pt x="31572" y="21342"/>
                    <a:pt x="32344" y="21342"/>
                    <a:pt x="33087" y="21517"/>
                  </a:cubicBezTo>
                  <a:cubicBezTo>
                    <a:pt x="33735" y="21865"/>
                    <a:pt x="34232" y="22440"/>
                    <a:pt x="34486" y="23130"/>
                  </a:cubicBezTo>
                  <a:cubicBezTo>
                    <a:pt x="34895" y="23897"/>
                    <a:pt x="35151" y="24738"/>
                    <a:pt x="35238" y="25603"/>
                  </a:cubicBezTo>
                  <a:lnTo>
                    <a:pt x="35238" y="28830"/>
                  </a:lnTo>
                  <a:cubicBezTo>
                    <a:pt x="35238" y="30013"/>
                    <a:pt x="35238" y="31088"/>
                    <a:pt x="35238" y="32164"/>
                  </a:cubicBezTo>
                  <a:cubicBezTo>
                    <a:pt x="35339" y="33201"/>
                    <a:pt x="35339" y="34246"/>
                    <a:pt x="35238" y="35283"/>
                  </a:cubicBezTo>
                  <a:cubicBezTo>
                    <a:pt x="34987" y="36371"/>
                    <a:pt x="34589" y="37420"/>
                    <a:pt x="34055" y="38402"/>
                  </a:cubicBezTo>
                  <a:cubicBezTo>
                    <a:pt x="33524" y="39441"/>
                    <a:pt x="32874" y="40415"/>
                    <a:pt x="32120" y="41305"/>
                  </a:cubicBezTo>
                  <a:cubicBezTo>
                    <a:pt x="31207" y="42204"/>
                    <a:pt x="30197" y="42997"/>
                    <a:pt x="29108" y="43671"/>
                  </a:cubicBezTo>
                  <a:cubicBezTo>
                    <a:pt x="28189" y="44232"/>
                    <a:pt x="27164" y="44599"/>
                    <a:pt x="26097" y="44747"/>
                  </a:cubicBezTo>
                  <a:cubicBezTo>
                    <a:pt x="25354" y="44921"/>
                    <a:pt x="24581" y="44921"/>
                    <a:pt x="23838" y="44747"/>
                  </a:cubicBezTo>
                  <a:cubicBezTo>
                    <a:pt x="23237" y="44298"/>
                    <a:pt x="22756" y="43707"/>
                    <a:pt x="22440" y="43026"/>
                  </a:cubicBezTo>
                  <a:cubicBezTo>
                    <a:pt x="22015" y="42304"/>
                    <a:pt x="21758" y="41495"/>
                    <a:pt x="21687" y="40660"/>
                  </a:cubicBezTo>
                  <a:cubicBezTo>
                    <a:pt x="21688" y="39728"/>
                    <a:pt x="21688" y="38652"/>
                    <a:pt x="21688" y="37433"/>
                  </a:cubicBezTo>
                  <a:cubicBezTo>
                    <a:pt x="21688" y="36251"/>
                    <a:pt x="21688" y="35067"/>
                    <a:pt x="21688" y="33992"/>
                  </a:cubicBezTo>
                  <a:cubicBezTo>
                    <a:pt x="21588" y="32991"/>
                    <a:pt x="21588" y="31982"/>
                    <a:pt x="21688" y="30981"/>
                  </a:cubicBezTo>
                  <a:cubicBezTo>
                    <a:pt x="21917" y="29886"/>
                    <a:pt x="22316" y="28834"/>
                    <a:pt x="22871" y="27862"/>
                  </a:cubicBezTo>
                  <a:cubicBezTo>
                    <a:pt x="23414" y="26796"/>
                    <a:pt x="24062" y="25787"/>
                    <a:pt x="24806" y="24850"/>
                  </a:cubicBezTo>
                  <a:cubicBezTo>
                    <a:pt x="25661" y="23808"/>
                    <a:pt x="26636" y="22869"/>
                    <a:pt x="27710" y="22054"/>
                  </a:cubicBezTo>
                  <a:close/>
                  <a:moveTo>
                    <a:pt x="31152" y="34745"/>
                  </a:moveTo>
                  <a:lnTo>
                    <a:pt x="31152" y="30335"/>
                  </a:lnTo>
                  <a:cubicBezTo>
                    <a:pt x="31152" y="29798"/>
                    <a:pt x="31152" y="29475"/>
                    <a:pt x="31152" y="29260"/>
                  </a:cubicBezTo>
                  <a:cubicBezTo>
                    <a:pt x="31077" y="28624"/>
                    <a:pt x="30815" y="28026"/>
                    <a:pt x="30399" y="27539"/>
                  </a:cubicBezTo>
                  <a:cubicBezTo>
                    <a:pt x="30399" y="27539"/>
                    <a:pt x="29323" y="27539"/>
                    <a:pt x="28463" y="27539"/>
                  </a:cubicBezTo>
                  <a:cubicBezTo>
                    <a:pt x="27673" y="27986"/>
                    <a:pt x="27036" y="28661"/>
                    <a:pt x="26635" y="29475"/>
                  </a:cubicBezTo>
                  <a:cubicBezTo>
                    <a:pt x="26472" y="30255"/>
                    <a:pt x="26472" y="31060"/>
                    <a:pt x="26635" y="31841"/>
                  </a:cubicBezTo>
                  <a:lnTo>
                    <a:pt x="26635" y="33024"/>
                  </a:lnTo>
                  <a:cubicBezTo>
                    <a:pt x="26581" y="33560"/>
                    <a:pt x="26581" y="34101"/>
                    <a:pt x="26635" y="34637"/>
                  </a:cubicBezTo>
                  <a:cubicBezTo>
                    <a:pt x="26578" y="35173"/>
                    <a:pt x="26578" y="35714"/>
                    <a:pt x="26635" y="36250"/>
                  </a:cubicBezTo>
                  <a:cubicBezTo>
                    <a:pt x="26635" y="36788"/>
                    <a:pt x="26635" y="37111"/>
                    <a:pt x="26635" y="37326"/>
                  </a:cubicBezTo>
                  <a:cubicBezTo>
                    <a:pt x="26709" y="37961"/>
                    <a:pt x="26971" y="38560"/>
                    <a:pt x="27387" y="39047"/>
                  </a:cubicBezTo>
                  <a:cubicBezTo>
                    <a:pt x="27387" y="39047"/>
                    <a:pt x="28463" y="39047"/>
                    <a:pt x="29323" y="39047"/>
                  </a:cubicBezTo>
                  <a:cubicBezTo>
                    <a:pt x="30142" y="38638"/>
                    <a:pt x="30790" y="37952"/>
                    <a:pt x="31151" y="37111"/>
                  </a:cubicBezTo>
                  <a:cubicBezTo>
                    <a:pt x="31350" y="36338"/>
                    <a:pt x="31386" y="35532"/>
                    <a:pt x="31259" y="3474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3" name="Google Shape;653;p1"/>
            <p:cNvSpPr/>
            <p:nvPr/>
          </p:nvSpPr>
          <p:spPr>
            <a:xfrm>
              <a:off x="2942783" y="4157255"/>
              <a:ext cx="213651" cy="288883"/>
            </a:xfrm>
            <a:custGeom>
              <a:avLst/>
              <a:gdLst/>
              <a:ahLst/>
              <a:cxnLst/>
              <a:rect l="l" t="t" r="r" b="b"/>
              <a:pathLst>
                <a:path w="213651" h="288883" extrusionOk="0">
                  <a:moveTo>
                    <a:pt x="184077" y="130237"/>
                  </a:moveTo>
                  <a:cubicBezTo>
                    <a:pt x="180037" y="150106"/>
                    <a:pt x="172771" y="169178"/>
                    <a:pt x="162568" y="186699"/>
                  </a:cubicBezTo>
                  <a:cubicBezTo>
                    <a:pt x="160739" y="189817"/>
                    <a:pt x="158804" y="192936"/>
                    <a:pt x="156868" y="195840"/>
                  </a:cubicBezTo>
                  <a:cubicBezTo>
                    <a:pt x="147005" y="211244"/>
                    <a:pt x="134083" y="224458"/>
                    <a:pt x="118904" y="234664"/>
                  </a:cubicBezTo>
                  <a:lnTo>
                    <a:pt x="115140" y="237030"/>
                  </a:lnTo>
                  <a:lnTo>
                    <a:pt x="111376" y="238965"/>
                  </a:lnTo>
                  <a:cubicBezTo>
                    <a:pt x="99237" y="245934"/>
                    <a:pt x="84959" y="248192"/>
                    <a:pt x="71262" y="245311"/>
                  </a:cubicBezTo>
                  <a:cubicBezTo>
                    <a:pt x="69055" y="244772"/>
                    <a:pt x="66897" y="244053"/>
                    <a:pt x="64809" y="243159"/>
                  </a:cubicBezTo>
                  <a:cubicBezTo>
                    <a:pt x="52456" y="237412"/>
                    <a:pt x="42789" y="227129"/>
                    <a:pt x="37815" y="214445"/>
                  </a:cubicBezTo>
                  <a:cubicBezTo>
                    <a:pt x="36618" y="211906"/>
                    <a:pt x="35611" y="209282"/>
                    <a:pt x="34804" y="206594"/>
                  </a:cubicBezTo>
                  <a:cubicBezTo>
                    <a:pt x="32279" y="198600"/>
                    <a:pt x="30727" y="190331"/>
                    <a:pt x="30179" y="181966"/>
                  </a:cubicBezTo>
                  <a:cubicBezTo>
                    <a:pt x="29631" y="172632"/>
                    <a:pt x="29991" y="163268"/>
                    <a:pt x="31255" y="154004"/>
                  </a:cubicBezTo>
                  <a:cubicBezTo>
                    <a:pt x="31255" y="150456"/>
                    <a:pt x="32223" y="147014"/>
                    <a:pt x="32975" y="143250"/>
                  </a:cubicBezTo>
                  <a:cubicBezTo>
                    <a:pt x="36949" y="123363"/>
                    <a:pt x="44218" y="104279"/>
                    <a:pt x="54484" y="86789"/>
                  </a:cubicBezTo>
                  <a:cubicBezTo>
                    <a:pt x="56313" y="83563"/>
                    <a:pt x="58141" y="80551"/>
                    <a:pt x="60185" y="77540"/>
                  </a:cubicBezTo>
                  <a:cubicBezTo>
                    <a:pt x="70011" y="62172"/>
                    <a:pt x="82897" y="48993"/>
                    <a:pt x="98041" y="38824"/>
                  </a:cubicBezTo>
                  <a:lnTo>
                    <a:pt x="95459" y="0"/>
                  </a:lnTo>
                  <a:cubicBezTo>
                    <a:pt x="73214" y="14623"/>
                    <a:pt x="54394" y="33884"/>
                    <a:pt x="40289" y="56461"/>
                  </a:cubicBezTo>
                  <a:cubicBezTo>
                    <a:pt x="38353" y="59473"/>
                    <a:pt x="36417" y="62591"/>
                    <a:pt x="34589" y="65710"/>
                  </a:cubicBezTo>
                  <a:cubicBezTo>
                    <a:pt x="19613" y="91101"/>
                    <a:pt x="9168" y="118904"/>
                    <a:pt x="3723" y="147875"/>
                  </a:cubicBezTo>
                  <a:cubicBezTo>
                    <a:pt x="3078" y="151316"/>
                    <a:pt x="2433" y="154865"/>
                    <a:pt x="2002" y="158629"/>
                  </a:cubicBezTo>
                  <a:cubicBezTo>
                    <a:pt x="81" y="172090"/>
                    <a:pt x="-460" y="185711"/>
                    <a:pt x="389" y="199281"/>
                  </a:cubicBezTo>
                  <a:cubicBezTo>
                    <a:pt x="1073" y="211508"/>
                    <a:pt x="3388" y="223588"/>
                    <a:pt x="7272" y="235202"/>
                  </a:cubicBezTo>
                  <a:cubicBezTo>
                    <a:pt x="8132" y="237890"/>
                    <a:pt x="9100" y="240579"/>
                    <a:pt x="10176" y="243052"/>
                  </a:cubicBezTo>
                  <a:cubicBezTo>
                    <a:pt x="17144" y="261667"/>
                    <a:pt x="31339" y="276677"/>
                    <a:pt x="49537" y="284672"/>
                  </a:cubicBezTo>
                  <a:cubicBezTo>
                    <a:pt x="51625" y="285565"/>
                    <a:pt x="53784" y="286285"/>
                    <a:pt x="55990" y="286823"/>
                  </a:cubicBezTo>
                  <a:cubicBezTo>
                    <a:pt x="75893" y="291452"/>
                    <a:pt x="96814" y="288215"/>
                    <a:pt x="114387" y="277789"/>
                  </a:cubicBezTo>
                  <a:cubicBezTo>
                    <a:pt x="115606" y="277045"/>
                    <a:pt x="116863" y="276363"/>
                    <a:pt x="118151" y="275746"/>
                  </a:cubicBezTo>
                  <a:lnTo>
                    <a:pt x="121915" y="273380"/>
                  </a:lnTo>
                  <a:cubicBezTo>
                    <a:pt x="144161" y="258757"/>
                    <a:pt x="162981" y="239496"/>
                    <a:pt x="177086" y="216919"/>
                  </a:cubicBezTo>
                  <a:cubicBezTo>
                    <a:pt x="179022" y="213907"/>
                    <a:pt x="180850" y="210896"/>
                    <a:pt x="182679" y="207777"/>
                  </a:cubicBezTo>
                  <a:cubicBezTo>
                    <a:pt x="197609" y="182354"/>
                    <a:pt x="208084" y="154566"/>
                    <a:pt x="213652" y="125613"/>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4" name="Google Shape;654;p1"/>
            <p:cNvSpPr/>
            <p:nvPr/>
          </p:nvSpPr>
          <p:spPr>
            <a:xfrm>
              <a:off x="3045125" y="4132593"/>
              <a:ext cx="121503" cy="145435"/>
            </a:xfrm>
            <a:custGeom>
              <a:avLst/>
              <a:gdLst/>
              <a:ahLst/>
              <a:cxnLst/>
              <a:rect l="l" t="t" r="r" b="b"/>
              <a:pathLst>
                <a:path w="121503" h="145435" extrusionOk="0">
                  <a:moveTo>
                    <a:pt x="113783" y="56710"/>
                  </a:moveTo>
                  <a:cubicBezTo>
                    <a:pt x="112923" y="54022"/>
                    <a:pt x="111955" y="51333"/>
                    <a:pt x="110879" y="48860"/>
                  </a:cubicBezTo>
                  <a:cubicBezTo>
                    <a:pt x="103530" y="28925"/>
                    <a:pt x="88332" y="12872"/>
                    <a:pt x="68829" y="4443"/>
                  </a:cubicBezTo>
                  <a:cubicBezTo>
                    <a:pt x="66725" y="3562"/>
                    <a:pt x="64571" y="2808"/>
                    <a:pt x="62376" y="2185"/>
                  </a:cubicBezTo>
                  <a:cubicBezTo>
                    <a:pt x="41101" y="-2755"/>
                    <a:pt x="18740" y="754"/>
                    <a:pt x="0" y="11972"/>
                  </a:cubicBezTo>
                  <a:lnTo>
                    <a:pt x="645" y="20360"/>
                  </a:lnTo>
                  <a:lnTo>
                    <a:pt x="3226" y="59076"/>
                  </a:lnTo>
                  <a:lnTo>
                    <a:pt x="3872" y="67895"/>
                  </a:lnTo>
                  <a:cubicBezTo>
                    <a:pt x="14774" y="61636"/>
                    <a:pt x="27598" y="59607"/>
                    <a:pt x="39900" y="62195"/>
                  </a:cubicBezTo>
                  <a:cubicBezTo>
                    <a:pt x="42115" y="62701"/>
                    <a:pt x="44276" y="63421"/>
                    <a:pt x="46352" y="64346"/>
                  </a:cubicBezTo>
                  <a:cubicBezTo>
                    <a:pt x="57486" y="69558"/>
                    <a:pt x="66162" y="78889"/>
                    <a:pt x="70550" y="90372"/>
                  </a:cubicBezTo>
                  <a:cubicBezTo>
                    <a:pt x="71729" y="92919"/>
                    <a:pt x="72735" y="95542"/>
                    <a:pt x="73561" y="98223"/>
                  </a:cubicBezTo>
                  <a:cubicBezTo>
                    <a:pt x="75781" y="105424"/>
                    <a:pt x="77153" y="112859"/>
                    <a:pt x="77648" y="120378"/>
                  </a:cubicBezTo>
                  <a:cubicBezTo>
                    <a:pt x="78112" y="128739"/>
                    <a:pt x="77824" y="137126"/>
                    <a:pt x="76788" y="145436"/>
                  </a:cubicBezTo>
                  <a:lnTo>
                    <a:pt x="83455" y="144467"/>
                  </a:lnTo>
                  <a:lnTo>
                    <a:pt x="112923" y="139843"/>
                  </a:lnTo>
                  <a:lnTo>
                    <a:pt x="119375" y="138767"/>
                  </a:lnTo>
                  <a:cubicBezTo>
                    <a:pt x="121413" y="124524"/>
                    <a:pt x="121989" y="110110"/>
                    <a:pt x="121096" y="95749"/>
                  </a:cubicBezTo>
                  <a:cubicBezTo>
                    <a:pt x="120351" y="82475"/>
                    <a:pt x="117893" y="69354"/>
                    <a:pt x="113783" y="5671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5" name="Google Shape;655;p1"/>
            <p:cNvSpPr/>
            <p:nvPr/>
          </p:nvSpPr>
          <p:spPr>
            <a:xfrm>
              <a:off x="3045125" y="4132593"/>
              <a:ext cx="121503" cy="145435"/>
            </a:xfrm>
            <a:custGeom>
              <a:avLst/>
              <a:gdLst/>
              <a:ahLst/>
              <a:cxnLst/>
              <a:rect l="l" t="t" r="r" b="b"/>
              <a:pathLst>
                <a:path w="121503" h="145435" extrusionOk="0">
                  <a:moveTo>
                    <a:pt x="113783" y="56710"/>
                  </a:moveTo>
                  <a:cubicBezTo>
                    <a:pt x="112923" y="54022"/>
                    <a:pt x="111955" y="51333"/>
                    <a:pt x="110879" y="48860"/>
                  </a:cubicBezTo>
                  <a:cubicBezTo>
                    <a:pt x="103530" y="28925"/>
                    <a:pt x="88332" y="12872"/>
                    <a:pt x="68829" y="4443"/>
                  </a:cubicBezTo>
                  <a:cubicBezTo>
                    <a:pt x="66725" y="3562"/>
                    <a:pt x="64571" y="2808"/>
                    <a:pt x="62376" y="2185"/>
                  </a:cubicBezTo>
                  <a:cubicBezTo>
                    <a:pt x="41101" y="-2755"/>
                    <a:pt x="18740" y="754"/>
                    <a:pt x="0" y="11972"/>
                  </a:cubicBezTo>
                  <a:lnTo>
                    <a:pt x="645" y="20360"/>
                  </a:lnTo>
                  <a:lnTo>
                    <a:pt x="3226" y="59076"/>
                  </a:lnTo>
                  <a:lnTo>
                    <a:pt x="3872" y="67895"/>
                  </a:lnTo>
                  <a:cubicBezTo>
                    <a:pt x="14774" y="61636"/>
                    <a:pt x="27598" y="59607"/>
                    <a:pt x="39900" y="62195"/>
                  </a:cubicBezTo>
                  <a:cubicBezTo>
                    <a:pt x="42115" y="62701"/>
                    <a:pt x="44276" y="63421"/>
                    <a:pt x="46352" y="64346"/>
                  </a:cubicBezTo>
                  <a:cubicBezTo>
                    <a:pt x="57486" y="69558"/>
                    <a:pt x="66162" y="78889"/>
                    <a:pt x="70550" y="90372"/>
                  </a:cubicBezTo>
                  <a:cubicBezTo>
                    <a:pt x="71729" y="92919"/>
                    <a:pt x="72735" y="95542"/>
                    <a:pt x="73561" y="98223"/>
                  </a:cubicBezTo>
                  <a:cubicBezTo>
                    <a:pt x="75781" y="105424"/>
                    <a:pt x="77153" y="112859"/>
                    <a:pt x="77648" y="120378"/>
                  </a:cubicBezTo>
                  <a:cubicBezTo>
                    <a:pt x="78112" y="128739"/>
                    <a:pt x="77824" y="137126"/>
                    <a:pt x="76788" y="145436"/>
                  </a:cubicBezTo>
                  <a:lnTo>
                    <a:pt x="83455" y="144467"/>
                  </a:lnTo>
                  <a:lnTo>
                    <a:pt x="112923" y="139843"/>
                  </a:lnTo>
                  <a:lnTo>
                    <a:pt x="119375" y="138767"/>
                  </a:lnTo>
                  <a:cubicBezTo>
                    <a:pt x="121413" y="124524"/>
                    <a:pt x="121989" y="110110"/>
                    <a:pt x="121096" y="95749"/>
                  </a:cubicBezTo>
                  <a:cubicBezTo>
                    <a:pt x="120351" y="82475"/>
                    <a:pt x="117893" y="69354"/>
                    <a:pt x="113783" y="56710"/>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6" name="Google Shape;656;p1"/>
            <p:cNvSpPr/>
            <p:nvPr/>
          </p:nvSpPr>
          <p:spPr>
            <a:xfrm>
              <a:off x="2713450" y="4452249"/>
              <a:ext cx="25486" cy="50629"/>
            </a:xfrm>
            <a:custGeom>
              <a:avLst/>
              <a:gdLst/>
              <a:ahLst/>
              <a:cxnLst/>
              <a:rect l="l" t="t" r="r" b="b"/>
              <a:pathLst>
                <a:path w="25486" h="50629" extrusionOk="0">
                  <a:moveTo>
                    <a:pt x="14308" y="19146"/>
                  </a:moveTo>
                  <a:cubicBezTo>
                    <a:pt x="15036" y="17917"/>
                    <a:pt x="15546" y="16570"/>
                    <a:pt x="15814" y="15167"/>
                  </a:cubicBezTo>
                  <a:cubicBezTo>
                    <a:pt x="15964" y="14169"/>
                    <a:pt x="15964" y="13154"/>
                    <a:pt x="15814" y="12156"/>
                  </a:cubicBezTo>
                  <a:cubicBezTo>
                    <a:pt x="15863" y="10861"/>
                    <a:pt x="15354" y="9608"/>
                    <a:pt x="14416" y="8714"/>
                  </a:cubicBezTo>
                  <a:cubicBezTo>
                    <a:pt x="13556" y="8069"/>
                    <a:pt x="12265" y="8176"/>
                    <a:pt x="10437" y="9252"/>
                  </a:cubicBezTo>
                  <a:cubicBezTo>
                    <a:pt x="8864" y="10106"/>
                    <a:pt x="7589" y="11419"/>
                    <a:pt x="6780" y="13016"/>
                  </a:cubicBezTo>
                  <a:cubicBezTo>
                    <a:pt x="6012" y="14640"/>
                    <a:pt x="5539" y="16388"/>
                    <a:pt x="5382" y="18178"/>
                  </a:cubicBezTo>
                  <a:cubicBezTo>
                    <a:pt x="5486" y="18675"/>
                    <a:pt x="5486" y="19187"/>
                    <a:pt x="5382" y="19684"/>
                  </a:cubicBezTo>
                  <a:lnTo>
                    <a:pt x="4629" y="20544"/>
                  </a:lnTo>
                  <a:lnTo>
                    <a:pt x="865" y="22587"/>
                  </a:lnTo>
                  <a:cubicBezTo>
                    <a:pt x="599" y="22741"/>
                    <a:pt x="271" y="22741"/>
                    <a:pt x="5" y="22587"/>
                  </a:cubicBezTo>
                  <a:cubicBezTo>
                    <a:pt x="5" y="22587"/>
                    <a:pt x="5" y="22587"/>
                    <a:pt x="5" y="21619"/>
                  </a:cubicBezTo>
                  <a:cubicBezTo>
                    <a:pt x="-36" y="19699"/>
                    <a:pt x="181" y="17782"/>
                    <a:pt x="650" y="15919"/>
                  </a:cubicBezTo>
                  <a:cubicBezTo>
                    <a:pt x="1178" y="13972"/>
                    <a:pt x="1936" y="12095"/>
                    <a:pt x="2909" y="10327"/>
                  </a:cubicBezTo>
                  <a:cubicBezTo>
                    <a:pt x="3867" y="8555"/>
                    <a:pt x="5022" y="6895"/>
                    <a:pt x="6350" y="5380"/>
                  </a:cubicBezTo>
                  <a:cubicBezTo>
                    <a:pt x="7644" y="3921"/>
                    <a:pt x="9171" y="2686"/>
                    <a:pt x="10867" y="1724"/>
                  </a:cubicBezTo>
                  <a:cubicBezTo>
                    <a:pt x="12398" y="689"/>
                    <a:pt x="14183" y="94"/>
                    <a:pt x="16029" y="3"/>
                  </a:cubicBezTo>
                  <a:cubicBezTo>
                    <a:pt x="17365" y="-37"/>
                    <a:pt x="18680" y="339"/>
                    <a:pt x="19793" y="1078"/>
                  </a:cubicBezTo>
                  <a:cubicBezTo>
                    <a:pt x="20806" y="1927"/>
                    <a:pt x="21614" y="2993"/>
                    <a:pt x="22159" y="4197"/>
                  </a:cubicBezTo>
                  <a:cubicBezTo>
                    <a:pt x="22707" y="5571"/>
                    <a:pt x="23034" y="7023"/>
                    <a:pt x="23127" y="8499"/>
                  </a:cubicBezTo>
                  <a:cubicBezTo>
                    <a:pt x="23235" y="9464"/>
                    <a:pt x="23235" y="10438"/>
                    <a:pt x="23127" y="11403"/>
                  </a:cubicBezTo>
                  <a:cubicBezTo>
                    <a:pt x="23279" y="12437"/>
                    <a:pt x="23279" y="13487"/>
                    <a:pt x="23127" y="14522"/>
                  </a:cubicBezTo>
                  <a:cubicBezTo>
                    <a:pt x="23127" y="15597"/>
                    <a:pt x="22374" y="16780"/>
                    <a:pt x="21836" y="18178"/>
                  </a:cubicBezTo>
                  <a:cubicBezTo>
                    <a:pt x="21299" y="19576"/>
                    <a:pt x="20438" y="21082"/>
                    <a:pt x="19471" y="22802"/>
                  </a:cubicBezTo>
                  <a:lnTo>
                    <a:pt x="11512" y="37966"/>
                  </a:lnTo>
                  <a:lnTo>
                    <a:pt x="24418" y="30438"/>
                  </a:lnTo>
                  <a:cubicBezTo>
                    <a:pt x="24698" y="30203"/>
                    <a:pt x="25106" y="30203"/>
                    <a:pt x="25385" y="30438"/>
                  </a:cubicBezTo>
                  <a:cubicBezTo>
                    <a:pt x="25520" y="30709"/>
                    <a:pt x="25520" y="31028"/>
                    <a:pt x="25385" y="31298"/>
                  </a:cubicBezTo>
                  <a:lnTo>
                    <a:pt x="25385" y="35600"/>
                  </a:lnTo>
                  <a:cubicBezTo>
                    <a:pt x="25482" y="36025"/>
                    <a:pt x="25482" y="36466"/>
                    <a:pt x="25385" y="36891"/>
                  </a:cubicBezTo>
                  <a:cubicBezTo>
                    <a:pt x="25218" y="37330"/>
                    <a:pt x="24917" y="37706"/>
                    <a:pt x="24525" y="37966"/>
                  </a:cubicBezTo>
                  <a:lnTo>
                    <a:pt x="3016" y="50549"/>
                  </a:lnTo>
                  <a:cubicBezTo>
                    <a:pt x="2702" y="50656"/>
                    <a:pt x="2362" y="50656"/>
                    <a:pt x="2048" y="50549"/>
                  </a:cubicBezTo>
                  <a:cubicBezTo>
                    <a:pt x="1933" y="50237"/>
                    <a:pt x="1933" y="49894"/>
                    <a:pt x="2048" y="49581"/>
                  </a:cubicBezTo>
                  <a:lnTo>
                    <a:pt x="2048" y="45925"/>
                  </a:lnTo>
                  <a:cubicBezTo>
                    <a:pt x="1848" y="45258"/>
                    <a:pt x="1848" y="44548"/>
                    <a:pt x="2048" y="43881"/>
                  </a:cubicBezTo>
                  <a:cubicBezTo>
                    <a:pt x="2048" y="43236"/>
                    <a:pt x="2586" y="42698"/>
                    <a:pt x="2693" y="42376"/>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7" name="Google Shape;657;p1"/>
            <p:cNvSpPr/>
            <p:nvPr/>
          </p:nvSpPr>
          <p:spPr>
            <a:xfrm>
              <a:off x="2741178" y="4434904"/>
              <a:ext cx="25569" cy="47378"/>
            </a:xfrm>
            <a:custGeom>
              <a:avLst/>
              <a:gdLst/>
              <a:ahLst/>
              <a:cxnLst/>
              <a:rect l="l" t="t" r="r" b="b"/>
              <a:pathLst>
                <a:path w="25569" h="47378" extrusionOk="0">
                  <a:moveTo>
                    <a:pt x="25405" y="11110"/>
                  </a:moveTo>
                  <a:cubicBezTo>
                    <a:pt x="25462" y="11933"/>
                    <a:pt x="25462" y="12760"/>
                    <a:pt x="25405" y="13584"/>
                  </a:cubicBezTo>
                  <a:lnTo>
                    <a:pt x="25405" y="16380"/>
                  </a:lnTo>
                  <a:lnTo>
                    <a:pt x="25405" y="19284"/>
                  </a:lnTo>
                  <a:cubicBezTo>
                    <a:pt x="25405" y="20144"/>
                    <a:pt x="25405" y="21004"/>
                    <a:pt x="25405" y="21757"/>
                  </a:cubicBezTo>
                  <a:cubicBezTo>
                    <a:pt x="25625" y="24046"/>
                    <a:pt x="25625" y="26351"/>
                    <a:pt x="25405" y="28640"/>
                  </a:cubicBezTo>
                  <a:cubicBezTo>
                    <a:pt x="25112" y="30856"/>
                    <a:pt x="24533" y="33025"/>
                    <a:pt x="23684" y="35093"/>
                  </a:cubicBezTo>
                  <a:cubicBezTo>
                    <a:pt x="22773" y="37141"/>
                    <a:pt x="21539" y="39030"/>
                    <a:pt x="20027" y="40685"/>
                  </a:cubicBezTo>
                  <a:cubicBezTo>
                    <a:pt x="18430" y="42494"/>
                    <a:pt x="16539" y="44021"/>
                    <a:pt x="14435" y="45202"/>
                  </a:cubicBezTo>
                  <a:cubicBezTo>
                    <a:pt x="12656" y="46367"/>
                    <a:pt x="10631" y="47103"/>
                    <a:pt x="8520" y="47353"/>
                  </a:cubicBezTo>
                  <a:cubicBezTo>
                    <a:pt x="7057" y="47490"/>
                    <a:pt x="5597" y="47068"/>
                    <a:pt x="4433" y="46171"/>
                  </a:cubicBezTo>
                  <a:cubicBezTo>
                    <a:pt x="3295" y="45067"/>
                    <a:pt x="2446" y="43700"/>
                    <a:pt x="1960" y="42191"/>
                  </a:cubicBezTo>
                  <a:cubicBezTo>
                    <a:pt x="1359" y="40267"/>
                    <a:pt x="962" y="38284"/>
                    <a:pt x="777" y="36277"/>
                  </a:cubicBezTo>
                  <a:cubicBezTo>
                    <a:pt x="777" y="34770"/>
                    <a:pt x="777" y="33049"/>
                    <a:pt x="239" y="31114"/>
                  </a:cubicBezTo>
                  <a:cubicBezTo>
                    <a:pt x="-299" y="29178"/>
                    <a:pt x="239" y="27457"/>
                    <a:pt x="239" y="25951"/>
                  </a:cubicBezTo>
                  <a:cubicBezTo>
                    <a:pt x="76" y="23624"/>
                    <a:pt x="76" y="21288"/>
                    <a:pt x="239" y="18961"/>
                  </a:cubicBezTo>
                  <a:cubicBezTo>
                    <a:pt x="569" y="16740"/>
                    <a:pt x="1183" y="14572"/>
                    <a:pt x="2067" y="12508"/>
                  </a:cubicBezTo>
                  <a:cubicBezTo>
                    <a:pt x="2945" y="10434"/>
                    <a:pt x="4142" y="8511"/>
                    <a:pt x="5616" y="6808"/>
                  </a:cubicBezTo>
                  <a:cubicBezTo>
                    <a:pt x="7220" y="4934"/>
                    <a:pt x="9151" y="3367"/>
                    <a:pt x="11316" y="2184"/>
                  </a:cubicBezTo>
                  <a:cubicBezTo>
                    <a:pt x="13073" y="1055"/>
                    <a:pt x="15055" y="321"/>
                    <a:pt x="17124" y="33"/>
                  </a:cubicBezTo>
                  <a:cubicBezTo>
                    <a:pt x="18588" y="-127"/>
                    <a:pt x="20057" y="298"/>
                    <a:pt x="21210" y="1216"/>
                  </a:cubicBezTo>
                  <a:cubicBezTo>
                    <a:pt x="22384" y="2310"/>
                    <a:pt x="23270" y="3677"/>
                    <a:pt x="23791" y="5195"/>
                  </a:cubicBezTo>
                  <a:cubicBezTo>
                    <a:pt x="24539" y="7103"/>
                    <a:pt x="25079" y="9086"/>
                    <a:pt x="25405" y="11110"/>
                  </a:cubicBezTo>
                  <a:close/>
                  <a:moveTo>
                    <a:pt x="7337" y="32619"/>
                  </a:moveTo>
                  <a:cubicBezTo>
                    <a:pt x="7438" y="34713"/>
                    <a:pt x="8148" y="36731"/>
                    <a:pt x="9380" y="38427"/>
                  </a:cubicBezTo>
                  <a:cubicBezTo>
                    <a:pt x="10456" y="39359"/>
                    <a:pt x="12069" y="39359"/>
                    <a:pt x="14220" y="38427"/>
                  </a:cubicBezTo>
                  <a:cubicBezTo>
                    <a:pt x="16228" y="37300"/>
                    <a:pt x="17785" y="35514"/>
                    <a:pt x="18629" y="33372"/>
                  </a:cubicBezTo>
                  <a:cubicBezTo>
                    <a:pt x="19560" y="30939"/>
                    <a:pt x="19963" y="28337"/>
                    <a:pt x="19812" y="25736"/>
                  </a:cubicBezTo>
                  <a:cubicBezTo>
                    <a:pt x="19812" y="24231"/>
                    <a:pt x="19812" y="22510"/>
                    <a:pt x="19812" y="20682"/>
                  </a:cubicBezTo>
                  <a:cubicBezTo>
                    <a:pt x="19812" y="18853"/>
                    <a:pt x="19812" y="17133"/>
                    <a:pt x="19812" y="15735"/>
                  </a:cubicBezTo>
                  <a:cubicBezTo>
                    <a:pt x="19712" y="13641"/>
                    <a:pt x="19002" y="11623"/>
                    <a:pt x="17769" y="9927"/>
                  </a:cubicBezTo>
                  <a:cubicBezTo>
                    <a:pt x="16693" y="8995"/>
                    <a:pt x="15080" y="8995"/>
                    <a:pt x="12929" y="9927"/>
                  </a:cubicBezTo>
                  <a:cubicBezTo>
                    <a:pt x="10918" y="11081"/>
                    <a:pt x="9334" y="12854"/>
                    <a:pt x="8412" y="14982"/>
                  </a:cubicBezTo>
                  <a:cubicBezTo>
                    <a:pt x="7573" y="17436"/>
                    <a:pt x="7208" y="20027"/>
                    <a:pt x="7337" y="22617"/>
                  </a:cubicBezTo>
                  <a:cubicBezTo>
                    <a:pt x="7337" y="24123"/>
                    <a:pt x="7337" y="25844"/>
                    <a:pt x="7337" y="27672"/>
                  </a:cubicBezTo>
                  <a:cubicBezTo>
                    <a:pt x="7337" y="29501"/>
                    <a:pt x="7122" y="30898"/>
                    <a:pt x="7337" y="32296"/>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8" name="Google Shape;658;p1"/>
            <p:cNvSpPr/>
            <p:nvPr/>
          </p:nvSpPr>
          <p:spPr>
            <a:xfrm>
              <a:off x="2770917" y="4410309"/>
              <a:ext cx="35317" cy="56750"/>
            </a:xfrm>
            <a:custGeom>
              <a:avLst/>
              <a:gdLst/>
              <a:ahLst/>
              <a:cxnLst/>
              <a:rect l="l" t="t" r="r" b="b"/>
              <a:pathLst>
                <a:path w="35317" h="56750" extrusionOk="0">
                  <a:moveTo>
                    <a:pt x="6205" y="13121"/>
                  </a:moveTo>
                  <a:cubicBezTo>
                    <a:pt x="7124" y="12559"/>
                    <a:pt x="8150" y="12193"/>
                    <a:pt x="9216" y="12045"/>
                  </a:cubicBezTo>
                  <a:cubicBezTo>
                    <a:pt x="9953" y="11821"/>
                    <a:pt x="10739" y="11821"/>
                    <a:pt x="11475" y="12045"/>
                  </a:cubicBezTo>
                  <a:cubicBezTo>
                    <a:pt x="12100" y="12421"/>
                    <a:pt x="12590" y="12986"/>
                    <a:pt x="12873" y="13658"/>
                  </a:cubicBezTo>
                  <a:cubicBezTo>
                    <a:pt x="13283" y="14387"/>
                    <a:pt x="13539" y="15192"/>
                    <a:pt x="13626" y="16024"/>
                  </a:cubicBezTo>
                  <a:lnTo>
                    <a:pt x="13626" y="19358"/>
                  </a:lnTo>
                  <a:cubicBezTo>
                    <a:pt x="13626" y="20541"/>
                    <a:pt x="13626" y="21616"/>
                    <a:pt x="13626" y="22692"/>
                  </a:cubicBezTo>
                  <a:cubicBezTo>
                    <a:pt x="13726" y="23693"/>
                    <a:pt x="13726" y="24702"/>
                    <a:pt x="13626" y="25703"/>
                  </a:cubicBezTo>
                  <a:cubicBezTo>
                    <a:pt x="13396" y="26798"/>
                    <a:pt x="12997" y="27850"/>
                    <a:pt x="12443" y="28822"/>
                  </a:cubicBezTo>
                  <a:cubicBezTo>
                    <a:pt x="11924" y="29869"/>
                    <a:pt x="11274" y="30845"/>
                    <a:pt x="10507" y="31726"/>
                  </a:cubicBezTo>
                  <a:cubicBezTo>
                    <a:pt x="9653" y="32688"/>
                    <a:pt x="8633" y="33489"/>
                    <a:pt x="7496" y="34092"/>
                  </a:cubicBezTo>
                  <a:cubicBezTo>
                    <a:pt x="6579" y="34680"/>
                    <a:pt x="5556" y="35082"/>
                    <a:pt x="4484" y="35275"/>
                  </a:cubicBezTo>
                  <a:cubicBezTo>
                    <a:pt x="3694" y="35331"/>
                    <a:pt x="2906" y="35143"/>
                    <a:pt x="2226" y="34737"/>
                  </a:cubicBezTo>
                  <a:cubicBezTo>
                    <a:pt x="1578" y="34388"/>
                    <a:pt x="1081" y="33814"/>
                    <a:pt x="828" y="33124"/>
                  </a:cubicBezTo>
                  <a:cubicBezTo>
                    <a:pt x="418" y="32395"/>
                    <a:pt x="162" y="31589"/>
                    <a:pt x="75" y="30758"/>
                  </a:cubicBezTo>
                  <a:lnTo>
                    <a:pt x="75" y="27424"/>
                  </a:lnTo>
                  <a:cubicBezTo>
                    <a:pt x="75" y="26241"/>
                    <a:pt x="75" y="25166"/>
                    <a:pt x="75" y="24090"/>
                  </a:cubicBezTo>
                  <a:cubicBezTo>
                    <a:pt x="-25" y="23089"/>
                    <a:pt x="-25" y="22080"/>
                    <a:pt x="75" y="21079"/>
                  </a:cubicBezTo>
                  <a:cubicBezTo>
                    <a:pt x="325" y="19956"/>
                    <a:pt x="723" y="18871"/>
                    <a:pt x="1258" y="17853"/>
                  </a:cubicBezTo>
                  <a:cubicBezTo>
                    <a:pt x="1789" y="16813"/>
                    <a:pt x="2439" y="15839"/>
                    <a:pt x="3194" y="14949"/>
                  </a:cubicBezTo>
                  <a:cubicBezTo>
                    <a:pt x="4112" y="14209"/>
                    <a:pt x="5125" y="13594"/>
                    <a:pt x="6205" y="13121"/>
                  </a:cubicBezTo>
                  <a:close/>
                  <a:moveTo>
                    <a:pt x="24918" y="3764"/>
                  </a:moveTo>
                  <a:lnTo>
                    <a:pt x="25563" y="2581"/>
                  </a:lnTo>
                  <a:cubicBezTo>
                    <a:pt x="25801" y="2183"/>
                    <a:pt x="26133" y="1850"/>
                    <a:pt x="26531" y="1613"/>
                  </a:cubicBezTo>
                  <a:lnTo>
                    <a:pt x="29327" y="0"/>
                  </a:lnTo>
                  <a:cubicBezTo>
                    <a:pt x="29327" y="0"/>
                    <a:pt x="29973" y="0"/>
                    <a:pt x="30188" y="0"/>
                  </a:cubicBezTo>
                  <a:cubicBezTo>
                    <a:pt x="30403" y="0"/>
                    <a:pt x="30188" y="0"/>
                    <a:pt x="30188" y="753"/>
                  </a:cubicBezTo>
                  <a:lnTo>
                    <a:pt x="30188" y="753"/>
                  </a:lnTo>
                  <a:lnTo>
                    <a:pt x="30188" y="753"/>
                  </a:lnTo>
                  <a:lnTo>
                    <a:pt x="9862" y="52912"/>
                  </a:lnTo>
                  <a:cubicBezTo>
                    <a:pt x="9693" y="53330"/>
                    <a:pt x="9477" y="53727"/>
                    <a:pt x="9216" y="54095"/>
                  </a:cubicBezTo>
                  <a:lnTo>
                    <a:pt x="8248" y="55063"/>
                  </a:lnTo>
                  <a:lnTo>
                    <a:pt x="5452" y="56676"/>
                  </a:lnTo>
                  <a:cubicBezTo>
                    <a:pt x="5174" y="56775"/>
                    <a:pt x="4870" y="56775"/>
                    <a:pt x="4592" y="56676"/>
                  </a:cubicBezTo>
                  <a:cubicBezTo>
                    <a:pt x="4592" y="56676"/>
                    <a:pt x="4592" y="56676"/>
                    <a:pt x="4592" y="55923"/>
                  </a:cubicBezTo>
                  <a:lnTo>
                    <a:pt x="4592" y="55923"/>
                  </a:lnTo>
                  <a:close/>
                  <a:moveTo>
                    <a:pt x="9539" y="25273"/>
                  </a:moveTo>
                  <a:lnTo>
                    <a:pt x="9539" y="20863"/>
                  </a:lnTo>
                  <a:cubicBezTo>
                    <a:pt x="9499" y="20470"/>
                    <a:pt x="9499" y="20074"/>
                    <a:pt x="9539" y="19681"/>
                  </a:cubicBezTo>
                  <a:cubicBezTo>
                    <a:pt x="9471" y="19075"/>
                    <a:pt x="9206" y="18509"/>
                    <a:pt x="8786" y="18068"/>
                  </a:cubicBezTo>
                  <a:cubicBezTo>
                    <a:pt x="8786" y="18068"/>
                    <a:pt x="7711" y="18068"/>
                    <a:pt x="6850" y="18068"/>
                  </a:cubicBezTo>
                  <a:cubicBezTo>
                    <a:pt x="6031" y="18476"/>
                    <a:pt x="5383" y="19162"/>
                    <a:pt x="5022" y="20003"/>
                  </a:cubicBezTo>
                  <a:cubicBezTo>
                    <a:pt x="4860" y="20784"/>
                    <a:pt x="4860" y="21589"/>
                    <a:pt x="5022" y="22369"/>
                  </a:cubicBezTo>
                  <a:lnTo>
                    <a:pt x="5022" y="23552"/>
                  </a:lnTo>
                  <a:cubicBezTo>
                    <a:pt x="5022" y="27316"/>
                    <a:pt x="5022" y="27639"/>
                    <a:pt x="5022" y="27854"/>
                  </a:cubicBezTo>
                  <a:cubicBezTo>
                    <a:pt x="5119" y="28484"/>
                    <a:pt x="5378" y="29077"/>
                    <a:pt x="5775" y="29575"/>
                  </a:cubicBezTo>
                  <a:cubicBezTo>
                    <a:pt x="5775" y="29575"/>
                    <a:pt x="6850" y="29575"/>
                    <a:pt x="7711" y="29575"/>
                  </a:cubicBezTo>
                  <a:cubicBezTo>
                    <a:pt x="8517" y="29200"/>
                    <a:pt x="9165" y="28553"/>
                    <a:pt x="9539" y="27747"/>
                  </a:cubicBezTo>
                  <a:cubicBezTo>
                    <a:pt x="9707" y="26931"/>
                    <a:pt x="9707" y="26089"/>
                    <a:pt x="9539" y="25273"/>
                  </a:cubicBezTo>
                  <a:close/>
                  <a:moveTo>
                    <a:pt x="27822" y="22477"/>
                  </a:moveTo>
                  <a:cubicBezTo>
                    <a:pt x="28719" y="21871"/>
                    <a:pt x="29755" y="21502"/>
                    <a:pt x="30833" y="21401"/>
                  </a:cubicBezTo>
                  <a:cubicBezTo>
                    <a:pt x="31569" y="21177"/>
                    <a:pt x="32355" y="21177"/>
                    <a:pt x="33091" y="21401"/>
                  </a:cubicBezTo>
                  <a:cubicBezTo>
                    <a:pt x="33739" y="21750"/>
                    <a:pt x="34236" y="22324"/>
                    <a:pt x="34490" y="23015"/>
                  </a:cubicBezTo>
                  <a:cubicBezTo>
                    <a:pt x="34915" y="23737"/>
                    <a:pt x="35172" y="24545"/>
                    <a:pt x="35242" y="25381"/>
                  </a:cubicBezTo>
                  <a:lnTo>
                    <a:pt x="35242" y="28607"/>
                  </a:lnTo>
                  <a:cubicBezTo>
                    <a:pt x="35242" y="29790"/>
                    <a:pt x="35242" y="30973"/>
                    <a:pt x="35242" y="32048"/>
                  </a:cubicBezTo>
                  <a:cubicBezTo>
                    <a:pt x="35342" y="33050"/>
                    <a:pt x="35342" y="34058"/>
                    <a:pt x="35242" y="35060"/>
                  </a:cubicBezTo>
                  <a:cubicBezTo>
                    <a:pt x="35013" y="36154"/>
                    <a:pt x="34613" y="37207"/>
                    <a:pt x="34059" y="38178"/>
                  </a:cubicBezTo>
                  <a:cubicBezTo>
                    <a:pt x="33541" y="39225"/>
                    <a:pt x="32890" y="40201"/>
                    <a:pt x="32124" y="41082"/>
                  </a:cubicBezTo>
                  <a:cubicBezTo>
                    <a:pt x="31269" y="42045"/>
                    <a:pt x="30250" y="42846"/>
                    <a:pt x="29112" y="43448"/>
                  </a:cubicBezTo>
                  <a:cubicBezTo>
                    <a:pt x="28215" y="44054"/>
                    <a:pt x="27179" y="44423"/>
                    <a:pt x="26101" y="44524"/>
                  </a:cubicBezTo>
                  <a:cubicBezTo>
                    <a:pt x="25373" y="44796"/>
                    <a:pt x="24571" y="44796"/>
                    <a:pt x="23843" y="44524"/>
                  </a:cubicBezTo>
                  <a:cubicBezTo>
                    <a:pt x="23217" y="44148"/>
                    <a:pt x="22728" y="43583"/>
                    <a:pt x="22444" y="42910"/>
                  </a:cubicBezTo>
                  <a:cubicBezTo>
                    <a:pt x="22035" y="42182"/>
                    <a:pt x="21778" y="41376"/>
                    <a:pt x="21692" y="40544"/>
                  </a:cubicBezTo>
                  <a:lnTo>
                    <a:pt x="21692" y="37211"/>
                  </a:lnTo>
                  <a:cubicBezTo>
                    <a:pt x="21692" y="36027"/>
                    <a:pt x="21692" y="34952"/>
                    <a:pt x="21692" y="33877"/>
                  </a:cubicBezTo>
                  <a:cubicBezTo>
                    <a:pt x="21592" y="32875"/>
                    <a:pt x="21592" y="31867"/>
                    <a:pt x="21692" y="30865"/>
                  </a:cubicBezTo>
                  <a:cubicBezTo>
                    <a:pt x="21941" y="29742"/>
                    <a:pt x="22339" y="28658"/>
                    <a:pt x="22875" y="27639"/>
                  </a:cubicBezTo>
                  <a:cubicBezTo>
                    <a:pt x="23444" y="26623"/>
                    <a:pt x="24091" y="25652"/>
                    <a:pt x="24810" y="24736"/>
                  </a:cubicBezTo>
                  <a:cubicBezTo>
                    <a:pt x="25673" y="23812"/>
                    <a:pt x="26693" y="23047"/>
                    <a:pt x="27822" y="22477"/>
                  </a:cubicBezTo>
                  <a:close/>
                  <a:moveTo>
                    <a:pt x="31156" y="34522"/>
                  </a:moveTo>
                  <a:lnTo>
                    <a:pt x="31156" y="30113"/>
                  </a:lnTo>
                  <a:cubicBezTo>
                    <a:pt x="31156" y="30113"/>
                    <a:pt x="31156" y="29252"/>
                    <a:pt x="31156" y="29037"/>
                  </a:cubicBezTo>
                  <a:cubicBezTo>
                    <a:pt x="30782" y="28476"/>
                    <a:pt x="30261" y="28030"/>
                    <a:pt x="29650" y="27747"/>
                  </a:cubicBezTo>
                  <a:cubicBezTo>
                    <a:pt x="29650" y="27747"/>
                    <a:pt x="28574" y="27747"/>
                    <a:pt x="27714" y="27747"/>
                  </a:cubicBezTo>
                  <a:cubicBezTo>
                    <a:pt x="26932" y="28154"/>
                    <a:pt x="26293" y="28792"/>
                    <a:pt x="25886" y="29575"/>
                  </a:cubicBezTo>
                  <a:cubicBezTo>
                    <a:pt x="25732" y="30392"/>
                    <a:pt x="25732" y="31231"/>
                    <a:pt x="25886" y="32049"/>
                  </a:cubicBezTo>
                  <a:lnTo>
                    <a:pt x="25886" y="33231"/>
                  </a:lnTo>
                  <a:cubicBezTo>
                    <a:pt x="25833" y="33768"/>
                    <a:pt x="25833" y="34308"/>
                    <a:pt x="25886" y="34845"/>
                  </a:cubicBezTo>
                  <a:cubicBezTo>
                    <a:pt x="25833" y="35381"/>
                    <a:pt x="25833" y="35921"/>
                    <a:pt x="25886" y="36458"/>
                  </a:cubicBezTo>
                  <a:cubicBezTo>
                    <a:pt x="25886" y="36458"/>
                    <a:pt x="25886" y="37318"/>
                    <a:pt x="25886" y="37533"/>
                  </a:cubicBezTo>
                  <a:cubicBezTo>
                    <a:pt x="25983" y="38163"/>
                    <a:pt x="26242" y="38756"/>
                    <a:pt x="26639" y="39254"/>
                  </a:cubicBezTo>
                  <a:cubicBezTo>
                    <a:pt x="26639" y="39254"/>
                    <a:pt x="27714" y="39254"/>
                    <a:pt x="28574" y="39254"/>
                  </a:cubicBezTo>
                  <a:cubicBezTo>
                    <a:pt x="29405" y="38915"/>
                    <a:pt x="30064" y="38256"/>
                    <a:pt x="30403" y="37426"/>
                  </a:cubicBezTo>
                  <a:cubicBezTo>
                    <a:pt x="30882" y="36532"/>
                    <a:pt x="31140" y="35536"/>
                    <a:pt x="31156" y="34522"/>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59" name="Google Shape;659;p1"/>
            <p:cNvSpPr/>
            <p:nvPr/>
          </p:nvSpPr>
          <p:spPr>
            <a:xfrm>
              <a:off x="2650903" y="4325778"/>
              <a:ext cx="217343" cy="288856"/>
            </a:xfrm>
            <a:custGeom>
              <a:avLst/>
              <a:gdLst/>
              <a:ahLst/>
              <a:cxnLst/>
              <a:rect l="l" t="t" r="r" b="b"/>
              <a:pathLst>
                <a:path w="217343" h="288856" extrusionOk="0">
                  <a:moveTo>
                    <a:pt x="210104" y="38178"/>
                  </a:moveTo>
                  <a:lnTo>
                    <a:pt x="182142" y="66786"/>
                  </a:lnTo>
                  <a:cubicBezTo>
                    <a:pt x="184718" y="74804"/>
                    <a:pt x="186272" y="83114"/>
                    <a:pt x="186767" y="91521"/>
                  </a:cubicBezTo>
                  <a:cubicBezTo>
                    <a:pt x="187352" y="100815"/>
                    <a:pt x="187028" y="110144"/>
                    <a:pt x="185799" y="119375"/>
                  </a:cubicBezTo>
                  <a:cubicBezTo>
                    <a:pt x="185799" y="122924"/>
                    <a:pt x="184723" y="126473"/>
                    <a:pt x="184078" y="130130"/>
                  </a:cubicBezTo>
                  <a:cubicBezTo>
                    <a:pt x="180038" y="150032"/>
                    <a:pt x="172773" y="169140"/>
                    <a:pt x="162569" y="186699"/>
                  </a:cubicBezTo>
                  <a:cubicBezTo>
                    <a:pt x="160741" y="189817"/>
                    <a:pt x="158805" y="192829"/>
                    <a:pt x="156869" y="195840"/>
                  </a:cubicBezTo>
                  <a:cubicBezTo>
                    <a:pt x="147034" y="211236"/>
                    <a:pt x="134106" y="224420"/>
                    <a:pt x="118906" y="234556"/>
                  </a:cubicBezTo>
                  <a:lnTo>
                    <a:pt x="115141" y="237030"/>
                  </a:lnTo>
                  <a:cubicBezTo>
                    <a:pt x="113921" y="237739"/>
                    <a:pt x="112664" y="238385"/>
                    <a:pt x="111377" y="238966"/>
                  </a:cubicBezTo>
                  <a:cubicBezTo>
                    <a:pt x="99238" y="245934"/>
                    <a:pt x="84960" y="248193"/>
                    <a:pt x="71263" y="245311"/>
                  </a:cubicBezTo>
                  <a:cubicBezTo>
                    <a:pt x="69054" y="244737"/>
                    <a:pt x="66895" y="243981"/>
                    <a:pt x="64810" y="243052"/>
                  </a:cubicBezTo>
                  <a:cubicBezTo>
                    <a:pt x="52464" y="237349"/>
                    <a:pt x="42795" y="227102"/>
                    <a:pt x="37816" y="214445"/>
                  </a:cubicBezTo>
                  <a:cubicBezTo>
                    <a:pt x="36741" y="211972"/>
                    <a:pt x="35665" y="209283"/>
                    <a:pt x="34805" y="206594"/>
                  </a:cubicBezTo>
                  <a:cubicBezTo>
                    <a:pt x="32280" y="198564"/>
                    <a:pt x="30728" y="190260"/>
                    <a:pt x="30181" y="181859"/>
                  </a:cubicBezTo>
                  <a:cubicBezTo>
                    <a:pt x="29686" y="172561"/>
                    <a:pt x="30046" y="163237"/>
                    <a:pt x="31256" y="154005"/>
                  </a:cubicBezTo>
                  <a:cubicBezTo>
                    <a:pt x="31256" y="150456"/>
                    <a:pt x="32224" y="146907"/>
                    <a:pt x="32977" y="143250"/>
                  </a:cubicBezTo>
                  <a:cubicBezTo>
                    <a:pt x="37017" y="123348"/>
                    <a:pt x="44282" y="104240"/>
                    <a:pt x="54486" y="86682"/>
                  </a:cubicBezTo>
                  <a:cubicBezTo>
                    <a:pt x="56314" y="83563"/>
                    <a:pt x="58143" y="80551"/>
                    <a:pt x="60186" y="77540"/>
                  </a:cubicBezTo>
                  <a:cubicBezTo>
                    <a:pt x="69983" y="62149"/>
                    <a:pt x="82874" y="48964"/>
                    <a:pt x="98042" y="38824"/>
                  </a:cubicBezTo>
                  <a:lnTo>
                    <a:pt x="95461" y="0"/>
                  </a:lnTo>
                  <a:cubicBezTo>
                    <a:pt x="73216" y="14623"/>
                    <a:pt x="54395" y="33884"/>
                    <a:pt x="40290" y="56461"/>
                  </a:cubicBezTo>
                  <a:cubicBezTo>
                    <a:pt x="38354" y="59473"/>
                    <a:pt x="36418" y="62591"/>
                    <a:pt x="34590" y="65710"/>
                  </a:cubicBezTo>
                  <a:cubicBezTo>
                    <a:pt x="19614" y="91101"/>
                    <a:pt x="9170" y="118904"/>
                    <a:pt x="3725" y="147875"/>
                  </a:cubicBezTo>
                  <a:cubicBezTo>
                    <a:pt x="3079" y="151316"/>
                    <a:pt x="2542" y="154865"/>
                    <a:pt x="2004" y="158629"/>
                  </a:cubicBezTo>
                  <a:cubicBezTo>
                    <a:pt x="80" y="172090"/>
                    <a:pt x="-461" y="185711"/>
                    <a:pt x="391" y="199281"/>
                  </a:cubicBezTo>
                  <a:cubicBezTo>
                    <a:pt x="1180" y="211495"/>
                    <a:pt x="3492" y="223562"/>
                    <a:pt x="7274" y="235202"/>
                  </a:cubicBezTo>
                  <a:cubicBezTo>
                    <a:pt x="8134" y="237890"/>
                    <a:pt x="9102" y="240472"/>
                    <a:pt x="10177" y="243052"/>
                  </a:cubicBezTo>
                  <a:cubicBezTo>
                    <a:pt x="17146" y="261668"/>
                    <a:pt x="31341" y="276677"/>
                    <a:pt x="49539" y="284672"/>
                  </a:cubicBezTo>
                  <a:cubicBezTo>
                    <a:pt x="51651" y="285503"/>
                    <a:pt x="53804" y="286220"/>
                    <a:pt x="55992" y="286824"/>
                  </a:cubicBezTo>
                  <a:cubicBezTo>
                    <a:pt x="75896" y="291407"/>
                    <a:pt x="96800" y="288173"/>
                    <a:pt x="114389" y="277790"/>
                  </a:cubicBezTo>
                  <a:lnTo>
                    <a:pt x="118153" y="275639"/>
                  </a:lnTo>
                  <a:cubicBezTo>
                    <a:pt x="119443" y="274993"/>
                    <a:pt x="120626" y="274133"/>
                    <a:pt x="121917" y="273380"/>
                  </a:cubicBezTo>
                  <a:cubicBezTo>
                    <a:pt x="144162" y="258757"/>
                    <a:pt x="162982" y="239496"/>
                    <a:pt x="177088" y="216919"/>
                  </a:cubicBezTo>
                  <a:cubicBezTo>
                    <a:pt x="179023" y="213908"/>
                    <a:pt x="180852" y="210897"/>
                    <a:pt x="182680" y="207778"/>
                  </a:cubicBezTo>
                  <a:cubicBezTo>
                    <a:pt x="197633" y="182327"/>
                    <a:pt x="208109" y="154499"/>
                    <a:pt x="213653" y="125506"/>
                  </a:cubicBezTo>
                  <a:cubicBezTo>
                    <a:pt x="214298" y="122064"/>
                    <a:pt x="214836" y="118515"/>
                    <a:pt x="215374" y="114751"/>
                  </a:cubicBezTo>
                  <a:cubicBezTo>
                    <a:pt x="217244" y="101286"/>
                    <a:pt x="217785" y="87670"/>
                    <a:pt x="216987" y="74099"/>
                  </a:cubicBezTo>
                  <a:cubicBezTo>
                    <a:pt x="216198" y="61885"/>
                    <a:pt x="213886" y="49819"/>
                    <a:pt x="210104" y="38179"/>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0" name="Google Shape;660;p1"/>
            <p:cNvSpPr/>
            <p:nvPr/>
          </p:nvSpPr>
          <p:spPr>
            <a:xfrm>
              <a:off x="2753354" y="4301084"/>
              <a:ext cx="110233" cy="90081"/>
            </a:xfrm>
            <a:custGeom>
              <a:avLst/>
              <a:gdLst/>
              <a:ahLst/>
              <a:cxnLst/>
              <a:rect l="l" t="t" r="r" b="b"/>
              <a:pathLst>
                <a:path w="110233" h="90081" extrusionOk="0">
                  <a:moveTo>
                    <a:pt x="68721" y="4368"/>
                  </a:moveTo>
                  <a:cubicBezTo>
                    <a:pt x="66678" y="3615"/>
                    <a:pt x="64527" y="2862"/>
                    <a:pt x="62269" y="2217"/>
                  </a:cubicBezTo>
                  <a:cubicBezTo>
                    <a:pt x="41031" y="-2775"/>
                    <a:pt x="18683" y="738"/>
                    <a:pt x="0" y="12003"/>
                  </a:cubicBezTo>
                  <a:lnTo>
                    <a:pt x="0" y="20392"/>
                  </a:lnTo>
                  <a:lnTo>
                    <a:pt x="2581" y="59108"/>
                  </a:lnTo>
                  <a:lnTo>
                    <a:pt x="3226" y="67820"/>
                  </a:lnTo>
                  <a:cubicBezTo>
                    <a:pt x="14159" y="61645"/>
                    <a:pt x="26964" y="59657"/>
                    <a:pt x="39254" y="62227"/>
                  </a:cubicBezTo>
                  <a:cubicBezTo>
                    <a:pt x="41458" y="62730"/>
                    <a:pt x="43616" y="63413"/>
                    <a:pt x="45707" y="64271"/>
                  </a:cubicBezTo>
                  <a:cubicBezTo>
                    <a:pt x="56761" y="69485"/>
                    <a:pt x="65413" y="78715"/>
                    <a:pt x="69905" y="90081"/>
                  </a:cubicBezTo>
                  <a:lnTo>
                    <a:pt x="76250" y="83629"/>
                  </a:lnTo>
                  <a:lnTo>
                    <a:pt x="104211" y="55022"/>
                  </a:lnTo>
                  <a:lnTo>
                    <a:pt x="110234" y="48891"/>
                  </a:lnTo>
                  <a:cubicBezTo>
                    <a:pt x="102980" y="29052"/>
                    <a:pt x="88006" y="12991"/>
                    <a:pt x="68721" y="4368"/>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1" name="Google Shape;661;p1"/>
            <p:cNvSpPr/>
            <p:nvPr/>
          </p:nvSpPr>
          <p:spPr>
            <a:xfrm>
              <a:off x="2422975" y="4619642"/>
              <a:ext cx="18818" cy="44422"/>
            </a:xfrm>
            <a:custGeom>
              <a:avLst/>
              <a:gdLst/>
              <a:ahLst/>
              <a:cxnLst/>
              <a:rect l="l" t="t" r="r" b="b"/>
              <a:pathLst>
                <a:path w="18818" h="44422" extrusionOk="0">
                  <a:moveTo>
                    <a:pt x="108" y="22749"/>
                  </a:moveTo>
                  <a:cubicBezTo>
                    <a:pt x="-36" y="22405"/>
                    <a:pt x="-36" y="22018"/>
                    <a:pt x="108" y="21673"/>
                  </a:cubicBezTo>
                  <a:cubicBezTo>
                    <a:pt x="14" y="21248"/>
                    <a:pt x="14" y="20808"/>
                    <a:pt x="108" y="20383"/>
                  </a:cubicBezTo>
                  <a:lnTo>
                    <a:pt x="9572" y="4251"/>
                  </a:lnTo>
                  <a:lnTo>
                    <a:pt x="10217" y="3068"/>
                  </a:lnTo>
                  <a:cubicBezTo>
                    <a:pt x="10217" y="3068"/>
                    <a:pt x="10755" y="2423"/>
                    <a:pt x="11077" y="2315"/>
                  </a:cubicBezTo>
                  <a:lnTo>
                    <a:pt x="14734" y="164"/>
                  </a:lnTo>
                  <a:cubicBezTo>
                    <a:pt x="14979" y="-55"/>
                    <a:pt x="15349" y="-55"/>
                    <a:pt x="15594" y="164"/>
                  </a:cubicBezTo>
                  <a:cubicBezTo>
                    <a:pt x="15923" y="378"/>
                    <a:pt x="16124" y="740"/>
                    <a:pt x="16132" y="1132"/>
                  </a:cubicBezTo>
                  <a:lnTo>
                    <a:pt x="18713" y="39741"/>
                  </a:lnTo>
                  <a:cubicBezTo>
                    <a:pt x="18854" y="40197"/>
                    <a:pt x="18854" y="40684"/>
                    <a:pt x="18713" y="41139"/>
                  </a:cubicBezTo>
                  <a:cubicBezTo>
                    <a:pt x="18552" y="41523"/>
                    <a:pt x="18292" y="41856"/>
                    <a:pt x="17960" y="42107"/>
                  </a:cubicBezTo>
                  <a:lnTo>
                    <a:pt x="14088" y="44258"/>
                  </a:lnTo>
                  <a:cubicBezTo>
                    <a:pt x="13843" y="44477"/>
                    <a:pt x="13473" y="44477"/>
                    <a:pt x="13228" y="44258"/>
                  </a:cubicBezTo>
                  <a:cubicBezTo>
                    <a:pt x="13228" y="44258"/>
                    <a:pt x="13228" y="44258"/>
                    <a:pt x="13228" y="43398"/>
                  </a:cubicBezTo>
                  <a:lnTo>
                    <a:pt x="11185" y="13823"/>
                  </a:lnTo>
                  <a:lnTo>
                    <a:pt x="5055" y="24577"/>
                  </a:lnTo>
                  <a:cubicBezTo>
                    <a:pt x="4818" y="24949"/>
                    <a:pt x="4483" y="25247"/>
                    <a:pt x="4087" y="25438"/>
                  </a:cubicBezTo>
                  <a:cubicBezTo>
                    <a:pt x="3821" y="25591"/>
                    <a:pt x="3493" y="25591"/>
                    <a:pt x="3226" y="25438"/>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2" name="Google Shape;662;p1"/>
            <p:cNvSpPr/>
            <p:nvPr/>
          </p:nvSpPr>
          <p:spPr>
            <a:xfrm>
              <a:off x="2446297" y="4605564"/>
              <a:ext cx="25020" cy="47285"/>
            </a:xfrm>
            <a:custGeom>
              <a:avLst/>
              <a:gdLst/>
              <a:ahLst/>
              <a:cxnLst/>
              <a:rect l="l" t="t" r="r" b="b"/>
              <a:pathLst>
                <a:path w="25020" h="47285" extrusionOk="0">
                  <a:moveTo>
                    <a:pt x="24858" y="11017"/>
                  </a:moveTo>
                  <a:cubicBezTo>
                    <a:pt x="24814" y="11877"/>
                    <a:pt x="24814" y="12738"/>
                    <a:pt x="24858" y="13598"/>
                  </a:cubicBezTo>
                  <a:lnTo>
                    <a:pt x="24858" y="16394"/>
                  </a:lnTo>
                  <a:lnTo>
                    <a:pt x="24858" y="19190"/>
                  </a:lnTo>
                  <a:cubicBezTo>
                    <a:pt x="24909" y="20014"/>
                    <a:pt x="24909" y="20840"/>
                    <a:pt x="24858" y="21664"/>
                  </a:cubicBezTo>
                  <a:cubicBezTo>
                    <a:pt x="25075" y="23988"/>
                    <a:pt x="25075" y="26329"/>
                    <a:pt x="24858" y="28654"/>
                  </a:cubicBezTo>
                  <a:cubicBezTo>
                    <a:pt x="24514" y="30836"/>
                    <a:pt x="23900" y="32968"/>
                    <a:pt x="23030" y="34999"/>
                  </a:cubicBezTo>
                  <a:cubicBezTo>
                    <a:pt x="22157" y="37043"/>
                    <a:pt x="20959" y="38932"/>
                    <a:pt x="19481" y="40591"/>
                  </a:cubicBezTo>
                  <a:cubicBezTo>
                    <a:pt x="17820" y="42407"/>
                    <a:pt x="15899" y="43965"/>
                    <a:pt x="13781" y="45216"/>
                  </a:cubicBezTo>
                  <a:cubicBezTo>
                    <a:pt x="11999" y="46356"/>
                    <a:pt x="9972" y="47057"/>
                    <a:pt x="7866" y="47259"/>
                  </a:cubicBezTo>
                  <a:cubicBezTo>
                    <a:pt x="6436" y="47401"/>
                    <a:pt x="5007" y="46976"/>
                    <a:pt x="3887" y="46076"/>
                  </a:cubicBezTo>
                  <a:cubicBezTo>
                    <a:pt x="2695" y="45061"/>
                    <a:pt x="1833" y="43713"/>
                    <a:pt x="1413" y="42205"/>
                  </a:cubicBezTo>
                  <a:cubicBezTo>
                    <a:pt x="724" y="40262"/>
                    <a:pt x="290" y="38237"/>
                    <a:pt x="123" y="36182"/>
                  </a:cubicBezTo>
                  <a:cubicBezTo>
                    <a:pt x="123" y="34676"/>
                    <a:pt x="123" y="33063"/>
                    <a:pt x="123" y="31128"/>
                  </a:cubicBezTo>
                  <a:cubicBezTo>
                    <a:pt x="123" y="29192"/>
                    <a:pt x="123" y="27363"/>
                    <a:pt x="123" y="25858"/>
                  </a:cubicBezTo>
                  <a:cubicBezTo>
                    <a:pt x="-41" y="23531"/>
                    <a:pt x="-41" y="21195"/>
                    <a:pt x="123" y="18868"/>
                  </a:cubicBezTo>
                  <a:cubicBezTo>
                    <a:pt x="401" y="16636"/>
                    <a:pt x="1018" y="14460"/>
                    <a:pt x="1951" y="12415"/>
                  </a:cubicBezTo>
                  <a:cubicBezTo>
                    <a:pt x="2828" y="10341"/>
                    <a:pt x="4026" y="8417"/>
                    <a:pt x="5500" y="6715"/>
                  </a:cubicBezTo>
                  <a:cubicBezTo>
                    <a:pt x="7109" y="4845"/>
                    <a:pt x="9039" y="3279"/>
                    <a:pt x="11200" y="2091"/>
                  </a:cubicBezTo>
                  <a:cubicBezTo>
                    <a:pt x="12937" y="939"/>
                    <a:pt x="14932" y="237"/>
                    <a:pt x="17007" y="47"/>
                  </a:cubicBezTo>
                  <a:cubicBezTo>
                    <a:pt x="18475" y="-150"/>
                    <a:pt x="19959" y="279"/>
                    <a:pt x="21094" y="1230"/>
                  </a:cubicBezTo>
                  <a:cubicBezTo>
                    <a:pt x="22254" y="2272"/>
                    <a:pt x="23109" y="3611"/>
                    <a:pt x="23568" y="5101"/>
                  </a:cubicBezTo>
                  <a:cubicBezTo>
                    <a:pt x="24156" y="7035"/>
                    <a:pt x="24588" y="9013"/>
                    <a:pt x="24858" y="11016"/>
                  </a:cubicBezTo>
                  <a:close/>
                  <a:moveTo>
                    <a:pt x="6683" y="32526"/>
                  </a:moveTo>
                  <a:cubicBezTo>
                    <a:pt x="6836" y="34593"/>
                    <a:pt x="7583" y="36573"/>
                    <a:pt x="8834" y="38226"/>
                  </a:cubicBezTo>
                  <a:cubicBezTo>
                    <a:pt x="9802" y="39301"/>
                    <a:pt x="11415" y="39193"/>
                    <a:pt x="13566" y="38226"/>
                  </a:cubicBezTo>
                  <a:cubicBezTo>
                    <a:pt x="15577" y="37072"/>
                    <a:pt x="17161" y="35299"/>
                    <a:pt x="18083" y="33171"/>
                  </a:cubicBezTo>
                  <a:cubicBezTo>
                    <a:pt x="18917" y="30714"/>
                    <a:pt x="19317" y="28130"/>
                    <a:pt x="19266" y="25535"/>
                  </a:cubicBezTo>
                  <a:cubicBezTo>
                    <a:pt x="19266" y="24030"/>
                    <a:pt x="19266" y="22309"/>
                    <a:pt x="19266" y="20481"/>
                  </a:cubicBezTo>
                  <a:cubicBezTo>
                    <a:pt x="19266" y="18652"/>
                    <a:pt x="19266" y="17039"/>
                    <a:pt x="19266" y="15533"/>
                  </a:cubicBezTo>
                  <a:cubicBezTo>
                    <a:pt x="19197" y="13467"/>
                    <a:pt x="18483" y="11473"/>
                    <a:pt x="17222" y="9833"/>
                  </a:cubicBezTo>
                  <a:cubicBezTo>
                    <a:pt x="16147" y="8758"/>
                    <a:pt x="14641" y="8866"/>
                    <a:pt x="12383" y="9833"/>
                  </a:cubicBezTo>
                  <a:cubicBezTo>
                    <a:pt x="10359" y="10889"/>
                    <a:pt x="8791" y="12649"/>
                    <a:pt x="7974" y="14780"/>
                  </a:cubicBezTo>
                  <a:cubicBezTo>
                    <a:pt x="7105" y="17229"/>
                    <a:pt x="6703" y="19819"/>
                    <a:pt x="6791" y="22416"/>
                  </a:cubicBezTo>
                  <a:cubicBezTo>
                    <a:pt x="6791" y="24030"/>
                    <a:pt x="6791" y="25643"/>
                    <a:pt x="6791" y="27471"/>
                  </a:cubicBezTo>
                  <a:cubicBezTo>
                    <a:pt x="6791" y="29299"/>
                    <a:pt x="6575" y="30805"/>
                    <a:pt x="6683" y="3231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3" name="Google Shape;663;p1"/>
            <p:cNvSpPr/>
            <p:nvPr/>
          </p:nvSpPr>
          <p:spPr>
            <a:xfrm>
              <a:off x="2475382" y="4580915"/>
              <a:ext cx="35359" cy="56859"/>
            </a:xfrm>
            <a:custGeom>
              <a:avLst/>
              <a:gdLst/>
              <a:ahLst/>
              <a:cxnLst/>
              <a:rect l="l" t="t" r="r" b="b"/>
              <a:pathLst>
                <a:path w="35359" h="56859" extrusionOk="0">
                  <a:moveTo>
                    <a:pt x="6205" y="13081"/>
                  </a:moveTo>
                  <a:cubicBezTo>
                    <a:pt x="7132" y="12535"/>
                    <a:pt x="8153" y="12170"/>
                    <a:pt x="9216" y="12005"/>
                  </a:cubicBezTo>
                  <a:cubicBezTo>
                    <a:pt x="10001" y="12003"/>
                    <a:pt x="10775" y="12187"/>
                    <a:pt x="11475" y="12543"/>
                  </a:cubicBezTo>
                  <a:cubicBezTo>
                    <a:pt x="12131" y="12913"/>
                    <a:pt x="12657" y="13476"/>
                    <a:pt x="12980" y="14156"/>
                  </a:cubicBezTo>
                  <a:cubicBezTo>
                    <a:pt x="13322" y="14942"/>
                    <a:pt x="13540" y="15777"/>
                    <a:pt x="13626" y="16630"/>
                  </a:cubicBezTo>
                  <a:cubicBezTo>
                    <a:pt x="13742" y="17702"/>
                    <a:pt x="13742" y="18784"/>
                    <a:pt x="13626" y="19856"/>
                  </a:cubicBezTo>
                  <a:cubicBezTo>
                    <a:pt x="13626" y="21039"/>
                    <a:pt x="13626" y="22115"/>
                    <a:pt x="13626" y="23190"/>
                  </a:cubicBezTo>
                  <a:cubicBezTo>
                    <a:pt x="13723" y="24228"/>
                    <a:pt x="13723" y="25272"/>
                    <a:pt x="13626" y="26309"/>
                  </a:cubicBezTo>
                  <a:cubicBezTo>
                    <a:pt x="13397" y="27389"/>
                    <a:pt x="13035" y="28436"/>
                    <a:pt x="12550" y="29428"/>
                  </a:cubicBezTo>
                  <a:cubicBezTo>
                    <a:pt x="11979" y="30469"/>
                    <a:pt x="11294" y="31443"/>
                    <a:pt x="10507" y="32332"/>
                  </a:cubicBezTo>
                  <a:cubicBezTo>
                    <a:pt x="9638" y="33235"/>
                    <a:pt x="8663" y="34029"/>
                    <a:pt x="7603" y="34698"/>
                  </a:cubicBezTo>
                  <a:cubicBezTo>
                    <a:pt x="6646" y="35262"/>
                    <a:pt x="5585" y="35627"/>
                    <a:pt x="4484" y="35773"/>
                  </a:cubicBezTo>
                  <a:cubicBezTo>
                    <a:pt x="3787" y="36011"/>
                    <a:pt x="3031" y="36011"/>
                    <a:pt x="2333" y="35773"/>
                  </a:cubicBezTo>
                  <a:cubicBezTo>
                    <a:pt x="1670" y="35364"/>
                    <a:pt x="1145" y="34764"/>
                    <a:pt x="828" y="34052"/>
                  </a:cubicBezTo>
                  <a:cubicBezTo>
                    <a:pt x="449" y="33310"/>
                    <a:pt x="195" y="32511"/>
                    <a:pt x="75" y="31686"/>
                  </a:cubicBezTo>
                  <a:cubicBezTo>
                    <a:pt x="75" y="30754"/>
                    <a:pt x="75" y="29679"/>
                    <a:pt x="75" y="28460"/>
                  </a:cubicBezTo>
                  <a:cubicBezTo>
                    <a:pt x="75" y="27277"/>
                    <a:pt x="75" y="26094"/>
                    <a:pt x="75" y="25018"/>
                  </a:cubicBezTo>
                  <a:cubicBezTo>
                    <a:pt x="-25" y="24017"/>
                    <a:pt x="-25" y="23008"/>
                    <a:pt x="75" y="22007"/>
                  </a:cubicBezTo>
                  <a:cubicBezTo>
                    <a:pt x="357" y="20928"/>
                    <a:pt x="753" y="19882"/>
                    <a:pt x="1258" y="18888"/>
                  </a:cubicBezTo>
                  <a:cubicBezTo>
                    <a:pt x="1774" y="17814"/>
                    <a:pt x="2464" y="16832"/>
                    <a:pt x="3301" y="15984"/>
                  </a:cubicBezTo>
                  <a:cubicBezTo>
                    <a:pt x="4074" y="14839"/>
                    <a:pt x="5060" y="13853"/>
                    <a:pt x="6205" y="13081"/>
                  </a:cubicBezTo>
                  <a:close/>
                  <a:moveTo>
                    <a:pt x="25025" y="3724"/>
                  </a:moveTo>
                  <a:lnTo>
                    <a:pt x="25671" y="2541"/>
                  </a:lnTo>
                  <a:cubicBezTo>
                    <a:pt x="25915" y="2177"/>
                    <a:pt x="26248" y="1881"/>
                    <a:pt x="26638" y="1681"/>
                  </a:cubicBezTo>
                  <a:lnTo>
                    <a:pt x="29435" y="68"/>
                  </a:lnTo>
                  <a:cubicBezTo>
                    <a:pt x="29714" y="-23"/>
                    <a:pt x="30016" y="-23"/>
                    <a:pt x="30295" y="68"/>
                  </a:cubicBezTo>
                  <a:cubicBezTo>
                    <a:pt x="30411" y="306"/>
                    <a:pt x="30411" y="583"/>
                    <a:pt x="30295" y="821"/>
                  </a:cubicBezTo>
                  <a:lnTo>
                    <a:pt x="30295" y="821"/>
                  </a:lnTo>
                  <a:cubicBezTo>
                    <a:pt x="30295" y="821"/>
                    <a:pt x="30295" y="821"/>
                    <a:pt x="30295" y="821"/>
                  </a:cubicBezTo>
                  <a:lnTo>
                    <a:pt x="9861" y="52980"/>
                  </a:lnTo>
                  <a:cubicBezTo>
                    <a:pt x="9690" y="53431"/>
                    <a:pt x="9474" y="53863"/>
                    <a:pt x="9216" y="54271"/>
                  </a:cubicBezTo>
                  <a:cubicBezTo>
                    <a:pt x="8944" y="54610"/>
                    <a:pt x="8617" y="54900"/>
                    <a:pt x="8248" y="55131"/>
                  </a:cubicBezTo>
                  <a:lnTo>
                    <a:pt x="5452" y="56744"/>
                  </a:lnTo>
                  <a:cubicBezTo>
                    <a:pt x="5186" y="56898"/>
                    <a:pt x="4858" y="56898"/>
                    <a:pt x="4592" y="56744"/>
                  </a:cubicBezTo>
                  <a:cubicBezTo>
                    <a:pt x="4477" y="56545"/>
                    <a:pt x="4477" y="56299"/>
                    <a:pt x="4592" y="56099"/>
                  </a:cubicBezTo>
                  <a:lnTo>
                    <a:pt x="4592" y="56099"/>
                  </a:lnTo>
                  <a:cubicBezTo>
                    <a:pt x="4592" y="56099"/>
                    <a:pt x="4592" y="56099"/>
                    <a:pt x="4592" y="56099"/>
                  </a:cubicBezTo>
                  <a:close/>
                  <a:moveTo>
                    <a:pt x="9646" y="25234"/>
                  </a:moveTo>
                  <a:cubicBezTo>
                    <a:pt x="9691" y="24840"/>
                    <a:pt x="9691" y="24444"/>
                    <a:pt x="9646" y="24051"/>
                  </a:cubicBezTo>
                  <a:lnTo>
                    <a:pt x="9646" y="20824"/>
                  </a:lnTo>
                  <a:cubicBezTo>
                    <a:pt x="9646" y="20287"/>
                    <a:pt x="9646" y="19964"/>
                    <a:pt x="9646" y="19749"/>
                  </a:cubicBezTo>
                  <a:cubicBezTo>
                    <a:pt x="9621" y="19101"/>
                    <a:pt x="9352" y="18487"/>
                    <a:pt x="8894" y="18028"/>
                  </a:cubicBezTo>
                  <a:cubicBezTo>
                    <a:pt x="8894" y="18028"/>
                    <a:pt x="7926" y="18028"/>
                    <a:pt x="6958" y="18028"/>
                  </a:cubicBezTo>
                  <a:cubicBezTo>
                    <a:pt x="6168" y="18475"/>
                    <a:pt x="5531" y="19149"/>
                    <a:pt x="5130" y="19964"/>
                  </a:cubicBezTo>
                  <a:cubicBezTo>
                    <a:pt x="5027" y="20749"/>
                    <a:pt x="5027" y="21544"/>
                    <a:pt x="5130" y="22330"/>
                  </a:cubicBezTo>
                  <a:lnTo>
                    <a:pt x="5130" y="23513"/>
                  </a:lnTo>
                  <a:cubicBezTo>
                    <a:pt x="5130" y="24050"/>
                    <a:pt x="5130" y="24588"/>
                    <a:pt x="5130" y="25126"/>
                  </a:cubicBezTo>
                  <a:cubicBezTo>
                    <a:pt x="5130" y="25664"/>
                    <a:pt x="5130" y="26201"/>
                    <a:pt x="5130" y="26739"/>
                  </a:cubicBezTo>
                  <a:cubicBezTo>
                    <a:pt x="5098" y="27097"/>
                    <a:pt x="5098" y="27457"/>
                    <a:pt x="5130" y="27814"/>
                  </a:cubicBezTo>
                  <a:cubicBezTo>
                    <a:pt x="5153" y="28443"/>
                    <a:pt x="5379" y="29047"/>
                    <a:pt x="5775" y="29535"/>
                  </a:cubicBezTo>
                  <a:cubicBezTo>
                    <a:pt x="5775" y="29535"/>
                    <a:pt x="6850" y="29535"/>
                    <a:pt x="7711" y="29535"/>
                  </a:cubicBezTo>
                  <a:cubicBezTo>
                    <a:pt x="8530" y="29126"/>
                    <a:pt x="9177" y="28441"/>
                    <a:pt x="9539" y="27600"/>
                  </a:cubicBezTo>
                  <a:cubicBezTo>
                    <a:pt x="9685" y="26820"/>
                    <a:pt x="9721" y="26023"/>
                    <a:pt x="9646" y="25234"/>
                  </a:cubicBezTo>
                  <a:close/>
                  <a:moveTo>
                    <a:pt x="27822" y="22437"/>
                  </a:moveTo>
                  <a:cubicBezTo>
                    <a:pt x="28748" y="21891"/>
                    <a:pt x="29770" y="21526"/>
                    <a:pt x="30833" y="21362"/>
                  </a:cubicBezTo>
                  <a:cubicBezTo>
                    <a:pt x="31623" y="21306"/>
                    <a:pt x="32411" y="21493"/>
                    <a:pt x="33091" y="21899"/>
                  </a:cubicBezTo>
                  <a:cubicBezTo>
                    <a:pt x="33748" y="22269"/>
                    <a:pt x="34273" y="22832"/>
                    <a:pt x="34597" y="23512"/>
                  </a:cubicBezTo>
                  <a:cubicBezTo>
                    <a:pt x="34939" y="24298"/>
                    <a:pt x="35157" y="25133"/>
                    <a:pt x="35242" y="25986"/>
                  </a:cubicBezTo>
                  <a:cubicBezTo>
                    <a:pt x="35359" y="27058"/>
                    <a:pt x="35359" y="28140"/>
                    <a:pt x="35242" y="29212"/>
                  </a:cubicBezTo>
                  <a:cubicBezTo>
                    <a:pt x="35242" y="30395"/>
                    <a:pt x="35242" y="31471"/>
                    <a:pt x="35242" y="32547"/>
                  </a:cubicBezTo>
                  <a:cubicBezTo>
                    <a:pt x="35399" y="33544"/>
                    <a:pt x="35399" y="34560"/>
                    <a:pt x="35242" y="35558"/>
                  </a:cubicBezTo>
                  <a:cubicBezTo>
                    <a:pt x="35030" y="36677"/>
                    <a:pt x="34668" y="37762"/>
                    <a:pt x="34167" y="38784"/>
                  </a:cubicBezTo>
                  <a:cubicBezTo>
                    <a:pt x="33596" y="39825"/>
                    <a:pt x="32911" y="40799"/>
                    <a:pt x="32123" y="41688"/>
                  </a:cubicBezTo>
                  <a:cubicBezTo>
                    <a:pt x="31249" y="42585"/>
                    <a:pt x="30275" y="43379"/>
                    <a:pt x="29219" y="44054"/>
                  </a:cubicBezTo>
                  <a:cubicBezTo>
                    <a:pt x="28293" y="44599"/>
                    <a:pt x="27271" y="44964"/>
                    <a:pt x="26208" y="45129"/>
                  </a:cubicBezTo>
                  <a:cubicBezTo>
                    <a:pt x="25466" y="45303"/>
                    <a:pt x="24693" y="45303"/>
                    <a:pt x="23950" y="45129"/>
                  </a:cubicBezTo>
                  <a:cubicBezTo>
                    <a:pt x="23286" y="44720"/>
                    <a:pt x="22761" y="44121"/>
                    <a:pt x="22444" y="43408"/>
                  </a:cubicBezTo>
                  <a:cubicBezTo>
                    <a:pt x="22129" y="42641"/>
                    <a:pt x="21878" y="41850"/>
                    <a:pt x="21691" y="41042"/>
                  </a:cubicBezTo>
                  <a:cubicBezTo>
                    <a:pt x="21692" y="40075"/>
                    <a:pt x="21692" y="38892"/>
                    <a:pt x="21692" y="37709"/>
                  </a:cubicBezTo>
                  <a:cubicBezTo>
                    <a:pt x="21692" y="36526"/>
                    <a:pt x="21692" y="35450"/>
                    <a:pt x="21692" y="34375"/>
                  </a:cubicBezTo>
                  <a:cubicBezTo>
                    <a:pt x="21592" y="33374"/>
                    <a:pt x="21592" y="32365"/>
                    <a:pt x="21692" y="31364"/>
                  </a:cubicBezTo>
                  <a:cubicBezTo>
                    <a:pt x="21973" y="30285"/>
                    <a:pt x="22370" y="29239"/>
                    <a:pt x="22875" y="28245"/>
                  </a:cubicBezTo>
                  <a:cubicBezTo>
                    <a:pt x="23417" y="27154"/>
                    <a:pt x="24104" y="26141"/>
                    <a:pt x="24918" y="25234"/>
                  </a:cubicBezTo>
                  <a:cubicBezTo>
                    <a:pt x="25701" y="24127"/>
                    <a:pt x="26686" y="23178"/>
                    <a:pt x="27822" y="22437"/>
                  </a:cubicBezTo>
                  <a:close/>
                  <a:moveTo>
                    <a:pt x="31263" y="34590"/>
                  </a:moveTo>
                  <a:cubicBezTo>
                    <a:pt x="31308" y="34197"/>
                    <a:pt x="31308" y="33800"/>
                    <a:pt x="31263" y="33407"/>
                  </a:cubicBezTo>
                  <a:lnTo>
                    <a:pt x="31263" y="30180"/>
                  </a:lnTo>
                  <a:cubicBezTo>
                    <a:pt x="31335" y="29826"/>
                    <a:pt x="31335" y="29460"/>
                    <a:pt x="31263" y="29105"/>
                  </a:cubicBezTo>
                  <a:cubicBezTo>
                    <a:pt x="31260" y="28452"/>
                    <a:pt x="30988" y="27829"/>
                    <a:pt x="30510" y="27384"/>
                  </a:cubicBezTo>
                  <a:cubicBezTo>
                    <a:pt x="30510" y="27384"/>
                    <a:pt x="29542" y="27384"/>
                    <a:pt x="28574" y="27384"/>
                  </a:cubicBezTo>
                  <a:cubicBezTo>
                    <a:pt x="27784" y="27831"/>
                    <a:pt x="27147" y="28506"/>
                    <a:pt x="26746" y="29320"/>
                  </a:cubicBezTo>
                  <a:cubicBezTo>
                    <a:pt x="26634" y="30105"/>
                    <a:pt x="26634" y="30901"/>
                    <a:pt x="26746" y="31686"/>
                  </a:cubicBezTo>
                  <a:lnTo>
                    <a:pt x="26746" y="32869"/>
                  </a:lnTo>
                  <a:cubicBezTo>
                    <a:pt x="26746" y="33407"/>
                    <a:pt x="26746" y="33945"/>
                    <a:pt x="26746" y="34482"/>
                  </a:cubicBezTo>
                  <a:cubicBezTo>
                    <a:pt x="26746" y="35020"/>
                    <a:pt x="26746" y="35558"/>
                    <a:pt x="26746" y="36096"/>
                  </a:cubicBezTo>
                  <a:cubicBezTo>
                    <a:pt x="26714" y="36453"/>
                    <a:pt x="26714" y="36813"/>
                    <a:pt x="26746" y="37171"/>
                  </a:cubicBezTo>
                  <a:cubicBezTo>
                    <a:pt x="26772" y="37819"/>
                    <a:pt x="27041" y="38433"/>
                    <a:pt x="27499" y="38892"/>
                  </a:cubicBezTo>
                  <a:cubicBezTo>
                    <a:pt x="27499" y="38892"/>
                    <a:pt x="28467" y="38892"/>
                    <a:pt x="29435" y="38892"/>
                  </a:cubicBezTo>
                  <a:cubicBezTo>
                    <a:pt x="30198" y="38444"/>
                    <a:pt x="30801" y="37767"/>
                    <a:pt x="31156" y="36956"/>
                  </a:cubicBezTo>
                  <a:cubicBezTo>
                    <a:pt x="31340" y="36181"/>
                    <a:pt x="31376" y="35378"/>
                    <a:pt x="31263" y="3459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4" name="Google Shape;664;p1"/>
            <p:cNvSpPr/>
            <p:nvPr/>
          </p:nvSpPr>
          <p:spPr>
            <a:xfrm>
              <a:off x="2461476" y="4469670"/>
              <a:ext cx="62806" cy="67757"/>
            </a:xfrm>
            <a:custGeom>
              <a:avLst/>
              <a:gdLst/>
              <a:ahLst/>
              <a:cxnLst/>
              <a:rect l="l" t="t" r="r" b="b"/>
              <a:pathLst>
                <a:path w="62806" h="67757" extrusionOk="0">
                  <a:moveTo>
                    <a:pt x="0" y="11941"/>
                  </a:moveTo>
                  <a:lnTo>
                    <a:pt x="538" y="20222"/>
                  </a:lnTo>
                  <a:lnTo>
                    <a:pt x="3226" y="59046"/>
                  </a:lnTo>
                  <a:lnTo>
                    <a:pt x="3226" y="67757"/>
                  </a:lnTo>
                  <a:cubicBezTo>
                    <a:pt x="14165" y="61602"/>
                    <a:pt x="26950" y="59579"/>
                    <a:pt x="39254" y="62057"/>
                  </a:cubicBezTo>
                  <a:lnTo>
                    <a:pt x="42803" y="52701"/>
                  </a:lnTo>
                  <a:lnTo>
                    <a:pt x="59473" y="11404"/>
                  </a:lnTo>
                  <a:lnTo>
                    <a:pt x="62806" y="2370"/>
                  </a:lnTo>
                  <a:cubicBezTo>
                    <a:pt x="41427" y="-2833"/>
                    <a:pt x="18859" y="606"/>
                    <a:pt x="0" y="11942"/>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5" name="Google Shape;665;p1"/>
            <p:cNvSpPr/>
            <p:nvPr/>
          </p:nvSpPr>
          <p:spPr>
            <a:xfrm>
              <a:off x="2461476" y="4469670"/>
              <a:ext cx="62806" cy="67757"/>
            </a:xfrm>
            <a:custGeom>
              <a:avLst/>
              <a:gdLst/>
              <a:ahLst/>
              <a:cxnLst/>
              <a:rect l="l" t="t" r="r" b="b"/>
              <a:pathLst>
                <a:path w="62806" h="67757" extrusionOk="0">
                  <a:moveTo>
                    <a:pt x="0" y="11941"/>
                  </a:moveTo>
                  <a:lnTo>
                    <a:pt x="538" y="20222"/>
                  </a:lnTo>
                  <a:lnTo>
                    <a:pt x="3226" y="59046"/>
                  </a:lnTo>
                  <a:lnTo>
                    <a:pt x="3226" y="67757"/>
                  </a:lnTo>
                  <a:cubicBezTo>
                    <a:pt x="14165" y="61602"/>
                    <a:pt x="26950" y="59579"/>
                    <a:pt x="39254" y="62057"/>
                  </a:cubicBezTo>
                  <a:lnTo>
                    <a:pt x="42803" y="52701"/>
                  </a:lnTo>
                  <a:lnTo>
                    <a:pt x="59473" y="11404"/>
                  </a:lnTo>
                  <a:lnTo>
                    <a:pt x="62806" y="2370"/>
                  </a:lnTo>
                  <a:cubicBezTo>
                    <a:pt x="41427" y="-2833"/>
                    <a:pt x="18859" y="606"/>
                    <a:pt x="0" y="11942"/>
                  </a:cubicBezTo>
                  <a:close/>
                </a:path>
              </a:pathLst>
            </a:custGeom>
            <a:solidFill>
              <a:srgbClr val="FFFFF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6" name="Google Shape;666;p1"/>
            <p:cNvSpPr/>
            <p:nvPr/>
          </p:nvSpPr>
          <p:spPr>
            <a:xfrm>
              <a:off x="2359060" y="4483009"/>
              <a:ext cx="217308" cy="299823"/>
            </a:xfrm>
            <a:custGeom>
              <a:avLst/>
              <a:gdLst/>
              <a:ahLst/>
              <a:cxnLst/>
              <a:rect l="l" t="t" r="r" b="b"/>
              <a:pathLst>
                <a:path w="217308" h="299823" extrusionOk="0">
                  <a:moveTo>
                    <a:pt x="210069" y="49471"/>
                  </a:moveTo>
                  <a:cubicBezTo>
                    <a:pt x="209208" y="46782"/>
                    <a:pt x="208241" y="44201"/>
                    <a:pt x="207165" y="41620"/>
                  </a:cubicBezTo>
                  <a:cubicBezTo>
                    <a:pt x="200197" y="23005"/>
                    <a:pt x="186002" y="7995"/>
                    <a:pt x="167804" y="0"/>
                  </a:cubicBezTo>
                  <a:lnTo>
                    <a:pt x="152210" y="41620"/>
                  </a:lnTo>
                  <a:cubicBezTo>
                    <a:pt x="164556" y="47324"/>
                    <a:pt x="174225" y="57571"/>
                    <a:pt x="179203" y="70227"/>
                  </a:cubicBezTo>
                  <a:cubicBezTo>
                    <a:pt x="180279" y="72701"/>
                    <a:pt x="181247" y="75389"/>
                    <a:pt x="182215" y="78078"/>
                  </a:cubicBezTo>
                  <a:cubicBezTo>
                    <a:pt x="184692" y="86079"/>
                    <a:pt x="186208" y="94347"/>
                    <a:pt x="186732" y="102706"/>
                  </a:cubicBezTo>
                  <a:cubicBezTo>
                    <a:pt x="187319" y="112036"/>
                    <a:pt x="186995" y="121401"/>
                    <a:pt x="185764" y="130668"/>
                  </a:cubicBezTo>
                  <a:cubicBezTo>
                    <a:pt x="185764" y="134217"/>
                    <a:pt x="184688" y="137766"/>
                    <a:pt x="184043" y="141422"/>
                  </a:cubicBezTo>
                  <a:cubicBezTo>
                    <a:pt x="180022" y="161296"/>
                    <a:pt x="172755" y="180371"/>
                    <a:pt x="162534" y="197883"/>
                  </a:cubicBezTo>
                  <a:cubicBezTo>
                    <a:pt x="160706" y="201110"/>
                    <a:pt x="158770" y="204121"/>
                    <a:pt x="156834" y="207132"/>
                  </a:cubicBezTo>
                  <a:cubicBezTo>
                    <a:pt x="146923" y="222350"/>
                    <a:pt x="134004" y="235379"/>
                    <a:pt x="118870" y="245419"/>
                  </a:cubicBezTo>
                  <a:lnTo>
                    <a:pt x="115214" y="247892"/>
                  </a:lnTo>
                  <a:lnTo>
                    <a:pt x="111342" y="249828"/>
                  </a:lnTo>
                  <a:cubicBezTo>
                    <a:pt x="99196" y="256779"/>
                    <a:pt x="84911" y="259001"/>
                    <a:pt x="71228" y="256065"/>
                  </a:cubicBezTo>
                  <a:cubicBezTo>
                    <a:pt x="69017" y="255544"/>
                    <a:pt x="66857" y="254823"/>
                    <a:pt x="64775" y="253914"/>
                  </a:cubicBezTo>
                  <a:cubicBezTo>
                    <a:pt x="52429" y="248211"/>
                    <a:pt x="42760" y="237963"/>
                    <a:pt x="37781" y="225307"/>
                  </a:cubicBezTo>
                  <a:cubicBezTo>
                    <a:pt x="36706" y="222834"/>
                    <a:pt x="35738" y="220145"/>
                    <a:pt x="34770" y="217457"/>
                  </a:cubicBezTo>
                  <a:cubicBezTo>
                    <a:pt x="32284" y="209421"/>
                    <a:pt x="30767" y="201117"/>
                    <a:pt x="30253" y="192721"/>
                  </a:cubicBezTo>
                  <a:cubicBezTo>
                    <a:pt x="29668" y="183427"/>
                    <a:pt x="29992" y="174098"/>
                    <a:pt x="31221" y="164867"/>
                  </a:cubicBezTo>
                  <a:cubicBezTo>
                    <a:pt x="31221" y="161318"/>
                    <a:pt x="32296" y="157769"/>
                    <a:pt x="32942" y="154113"/>
                  </a:cubicBezTo>
                  <a:cubicBezTo>
                    <a:pt x="36963" y="134205"/>
                    <a:pt x="44229" y="115094"/>
                    <a:pt x="54451" y="97544"/>
                  </a:cubicBezTo>
                  <a:cubicBezTo>
                    <a:pt x="56279" y="94425"/>
                    <a:pt x="58215" y="91414"/>
                    <a:pt x="60151" y="88402"/>
                  </a:cubicBezTo>
                  <a:cubicBezTo>
                    <a:pt x="70013" y="72998"/>
                    <a:pt x="82935" y="59784"/>
                    <a:pt x="98114" y="49579"/>
                  </a:cubicBezTo>
                  <a:lnTo>
                    <a:pt x="95426" y="10862"/>
                  </a:lnTo>
                  <a:cubicBezTo>
                    <a:pt x="73180" y="25486"/>
                    <a:pt x="54360" y="44746"/>
                    <a:pt x="40255" y="67323"/>
                  </a:cubicBezTo>
                  <a:cubicBezTo>
                    <a:pt x="38319" y="70335"/>
                    <a:pt x="36383" y="73346"/>
                    <a:pt x="34555" y="76465"/>
                  </a:cubicBezTo>
                  <a:cubicBezTo>
                    <a:pt x="19595" y="101902"/>
                    <a:pt x="9152" y="129737"/>
                    <a:pt x="3690" y="158737"/>
                  </a:cubicBezTo>
                  <a:cubicBezTo>
                    <a:pt x="3044" y="162179"/>
                    <a:pt x="2506" y="165727"/>
                    <a:pt x="1969" y="169492"/>
                  </a:cubicBezTo>
                  <a:cubicBezTo>
                    <a:pt x="100" y="182993"/>
                    <a:pt x="-440" y="196645"/>
                    <a:pt x="356" y="210251"/>
                  </a:cubicBezTo>
                  <a:cubicBezTo>
                    <a:pt x="1133" y="222431"/>
                    <a:pt x="3446" y="234464"/>
                    <a:pt x="7239" y="246064"/>
                  </a:cubicBezTo>
                  <a:cubicBezTo>
                    <a:pt x="8099" y="248860"/>
                    <a:pt x="9067" y="251441"/>
                    <a:pt x="10142" y="254022"/>
                  </a:cubicBezTo>
                  <a:cubicBezTo>
                    <a:pt x="17082" y="272630"/>
                    <a:pt x="31291" y="287616"/>
                    <a:pt x="49504" y="295534"/>
                  </a:cubicBezTo>
                  <a:lnTo>
                    <a:pt x="55956" y="297793"/>
                  </a:lnTo>
                  <a:cubicBezTo>
                    <a:pt x="75873" y="302390"/>
                    <a:pt x="96795" y="299114"/>
                    <a:pt x="114353" y="288652"/>
                  </a:cubicBezTo>
                  <a:lnTo>
                    <a:pt x="118118" y="286608"/>
                  </a:lnTo>
                  <a:cubicBezTo>
                    <a:pt x="119408" y="285963"/>
                    <a:pt x="120591" y="285103"/>
                    <a:pt x="121882" y="284350"/>
                  </a:cubicBezTo>
                  <a:cubicBezTo>
                    <a:pt x="144101" y="269695"/>
                    <a:pt x="162915" y="250441"/>
                    <a:pt x="177053" y="227889"/>
                  </a:cubicBezTo>
                  <a:cubicBezTo>
                    <a:pt x="178988" y="224877"/>
                    <a:pt x="180924" y="221758"/>
                    <a:pt x="182752" y="218640"/>
                  </a:cubicBezTo>
                  <a:cubicBezTo>
                    <a:pt x="197728" y="193249"/>
                    <a:pt x="208173" y="165446"/>
                    <a:pt x="213618" y="136475"/>
                  </a:cubicBezTo>
                  <a:cubicBezTo>
                    <a:pt x="214263" y="133034"/>
                    <a:pt x="214801" y="129485"/>
                    <a:pt x="215339" y="125721"/>
                  </a:cubicBezTo>
                  <a:cubicBezTo>
                    <a:pt x="217209" y="112256"/>
                    <a:pt x="217749" y="98639"/>
                    <a:pt x="216952" y="85068"/>
                  </a:cubicBezTo>
                  <a:cubicBezTo>
                    <a:pt x="216136" y="72964"/>
                    <a:pt x="213824" y="61007"/>
                    <a:pt x="210069" y="49471"/>
                  </a:cubicBez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7" name="Google Shape;667;p1"/>
            <p:cNvSpPr/>
            <p:nvPr/>
          </p:nvSpPr>
          <p:spPr>
            <a:xfrm>
              <a:off x="2312067" y="4134328"/>
              <a:ext cx="1548705" cy="906815"/>
            </a:xfrm>
            <a:custGeom>
              <a:avLst/>
              <a:gdLst/>
              <a:ahLst/>
              <a:cxnLst/>
              <a:rect l="l" t="t" r="r" b="b"/>
              <a:pathLst>
                <a:path w="1548705" h="906815" extrusionOk="0">
                  <a:moveTo>
                    <a:pt x="1542444" y="20023"/>
                  </a:moveTo>
                  <a:lnTo>
                    <a:pt x="7557" y="905981"/>
                  </a:lnTo>
                  <a:cubicBezTo>
                    <a:pt x="3793" y="908132"/>
                    <a:pt x="351" y="905981"/>
                    <a:pt x="29" y="901142"/>
                  </a:cubicBezTo>
                  <a:lnTo>
                    <a:pt x="29" y="899851"/>
                  </a:lnTo>
                  <a:cubicBezTo>
                    <a:pt x="-292" y="894784"/>
                    <a:pt x="2078" y="889923"/>
                    <a:pt x="6266" y="887053"/>
                  </a:cubicBezTo>
                  <a:lnTo>
                    <a:pt x="1541261" y="880"/>
                  </a:lnTo>
                  <a:cubicBezTo>
                    <a:pt x="1545025" y="-1379"/>
                    <a:pt x="1548359" y="880"/>
                    <a:pt x="1548681" y="5720"/>
                  </a:cubicBezTo>
                  <a:lnTo>
                    <a:pt x="1548681" y="7010"/>
                  </a:lnTo>
                  <a:cubicBezTo>
                    <a:pt x="1548972" y="12131"/>
                    <a:pt x="1546618" y="17043"/>
                    <a:pt x="1542444" y="2002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8" name="Google Shape;668;p1"/>
            <p:cNvSpPr/>
            <p:nvPr/>
          </p:nvSpPr>
          <p:spPr>
            <a:xfrm>
              <a:off x="2315524" y="4183522"/>
              <a:ext cx="1548678" cy="906922"/>
            </a:xfrm>
            <a:custGeom>
              <a:avLst/>
              <a:gdLst/>
              <a:ahLst/>
              <a:cxnLst/>
              <a:rect l="l" t="t" r="r" b="b"/>
              <a:pathLst>
                <a:path w="1548678" h="906922" extrusionOk="0">
                  <a:moveTo>
                    <a:pt x="1542429" y="19869"/>
                  </a:moveTo>
                  <a:lnTo>
                    <a:pt x="7434" y="906043"/>
                  </a:lnTo>
                  <a:cubicBezTo>
                    <a:pt x="3670" y="908301"/>
                    <a:pt x="336" y="906043"/>
                    <a:pt x="14" y="901203"/>
                  </a:cubicBezTo>
                  <a:lnTo>
                    <a:pt x="14" y="899805"/>
                  </a:lnTo>
                  <a:cubicBezTo>
                    <a:pt x="-202" y="894759"/>
                    <a:pt x="2144" y="889946"/>
                    <a:pt x="6251" y="887007"/>
                  </a:cubicBezTo>
                  <a:lnTo>
                    <a:pt x="1541246" y="834"/>
                  </a:lnTo>
                  <a:cubicBezTo>
                    <a:pt x="1545010" y="-1317"/>
                    <a:pt x="1548344" y="834"/>
                    <a:pt x="1548666" y="5673"/>
                  </a:cubicBezTo>
                  <a:lnTo>
                    <a:pt x="1548666" y="7179"/>
                  </a:lnTo>
                  <a:cubicBezTo>
                    <a:pt x="1548866" y="12191"/>
                    <a:pt x="1546519" y="16965"/>
                    <a:pt x="1542429" y="1986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69" name="Google Shape;669;p1"/>
            <p:cNvSpPr/>
            <p:nvPr/>
          </p:nvSpPr>
          <p:spPr>
            <a:xfrm>
              <a:off x="2090903" y="2871012"/>
              <a:ext cx="1791139" cy="1129226"/>
            </a:xfrm>
            <a:custGeom>
              <a:avLst/>
              <a:gdLst/>
              <a:ahLst/>
              <a:cxnLst/>
              <a:rect l="l" t="t" r="r" b="b"/>
              <a:pathLst>
                <a:path w="1791139" h="1129226" extrusionOk="0">
                  <a:moveTo>
                    <a:pt x="1784257" y="25166"/>
                  </a:moveTo>
                  <a:lnTo>
                    <a:pt x="1740594" y="0"/>
                  </a:lnTo>
                  <a:lnTo>
                    <a:pt x="27289" y="989417"/>
                  </a:lnTo>
                  <a:cubicBezTo>
                    <a:pt x="14050" y="997951"/>
                    <a:pt x="4642" y="1011292"/>
                    <a:pt x="1048" y="1026628"/>
                  </a:cubicBezTo>
                  <a:cubicBezTo>
                    <a:pt x="621" y="1028400"/>
                    <a:pt x="298" y="1030195"/>
                    <a:pt x="80" y="1032005"/>
                  </a:cubicBezTo>
                  <a:cubicBezTo>
                    <a:pt x="-27" y="1033652"/>
                    <a:pt x="-27" y="1035305"/>
                    <a:pt x="80" y="1036952"/>
                  </a:cubicBezTo>
                  <a:cubicBezTo>
                    <a:pt x="80" y="1037705"/>
                    <a:pt x="80" y="1038565"/>
                    <a:pt x="80" y="1039426"/>
                  </a:cubicBezTo>
                  <a:lnTo>
                    <a:pt x="4489" y="1103953"/>
                  </a:lnTo>
                  <a:lnTo>
                    <a:pt x="48261" y="1129226"/>
                  </a:lnTo>
                  <a:lnTo>
                    <a:pt x="1791140" y="123032"/>
                  </a:lnTo>
                  <a:close/>
                </a:path>
              </a:pathLst>
            </a:custGeom>
            <a:solidFill>
              <a:srgbClr val="37474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0" name="Google Shape;670;p1"/>
            <p:cNvSpPr/>
            <p:nvPr/>
          </p:nvSpPr>
          <p:spPr>
            <a:xfrm>
              <a:off x="2091951" y="2871012"/>
              <a:ext cx="1783209" cy="1041146"/>
            </a:xfrm>
            <a:custGeom>
              <a:avLst/>
              <a:gdLst/>
              <a:ahLst/>
              <a:cxnLst/>
              <a:rect l="l" t="t" r="r" b="b"/>
              <a:pathLst>
                <a:path w="1783209" h="1041146" extrusionOk="0">
                  <a:moveTo>
                    <a:pt x="1783209" y="25166"/>
                  </a:moveTo>
                  <a:lnTo>
                    <a:pt x="70012" y="1014583"/>
                  </a:lnTo>
                  <a:cubicBezTo>
                    <a:pt x="59905" y="1020904"/>
                    <a:pt x="51984" y="1030176"/>
                    <a:pt x="47320" y="1041146"/>
                  </a:cubicBezTo>
                  <a:lnTo>
                    <a:pt x="3657" y="1015873"/>
                  </a:lnTo>
                  <a:cubicBezTo>
                    <a:pt x="2081" y="1019327"/>
                    <a:pt x="856" y="1022930"/>
                    <a:pt x="0" y="1026628"/>
                  </a:cubicBezTo>
                  <a:cubicBezTo>
                    <a:pt x="3593" y="1011292"/>
                    <a:pt x="13002" y="997951"/>
                    <a:pt x="26241" y="989417"/>
                  </a:cubicBezTo>
                  <a:lnTo>
                    <a:pt x="1739545" y="0"/>
                  </a:ln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1" name="Google Shape;671;p1"/>
            <p:cNvSpPr/>
            <p:nvPr/>
          </p:nvSpPr>
          <p:spPr>
            <a:xfrm>
              <a:off x="2090687" y="3886240"/>
              <a:ext cx="48368" cy="113352"/>
            </a:xfrm>
            <a:custGeom>
              <a:avLst/>
              <a:gdLst/>
              <a:ahLst/>
              <a:cxnLst/>
              <a:rect l="l" t="t" r="r" b="b"/>
              <a:pathLst>
                <a:path w="48368" h="113352" extrusionOk="0">
                  <a:moveTo>
                    <a:pt x="43851" y="48826"/>
                  </a:moveTo>
                  <a:lnTo>
                    <a:pt x="48261" y="113353"/>
                  </a:lnTo>
                  <a:lnTo>
                    <a:pt x="4490" y="88080"/>
                  </a:lnTo>
                  <a:lnTo>
                    <a:pt x="80" y="23552"/>
                  </a:lnTo>
                  <a:cubicBezTo>
                    <a:pt x="80" y="22692"/>
                    <a:pt x="80" y="21832"/>
                    <a:pt x="80" y="21079"/>
                  </a:cubicBezTo>
                  <a:cubicBezTo>
                    <a:pt x="-27" y="19432"/>
                    <a:pt x="-27" y="17779"/>
                    <a:pt x="80" y="16132"/>
                  </a:cubicBezTo>
                  <a:cubicBezTo>
                    <a:pt x="298" y="14322"/>
                    <a:pt x="621" y="12527"/>
                    <a:pt x="1048" y="10755"/>
                  </a:cubicBezTo>
                  <a:cubicBezTo>
                    <a:pt x="1904" y="7056"/>
                    <a:pt x="3129" y="3453"/>
                    <a:pt x="4705" y="0"/>
                  </a:cubicBezTo>
                  <a:lnTo>
                    <a:pt x="48368" y="25273"/>
                  </a:lnTo>
                  <a:cubicBezTo>
                    <a:pt x="44970" y="32640"/>
                    <a:pt x="43420" y="40724"/>
                    <a:pt x="43851" y="48826"/>
                  </a:cubicBezTo>
                  <a:close/>
                </a:path>
              </a:pathLst>
            </a:custGeom>
            <a:solidFill>
              <a:srgbClr val="263238"/>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672" name="Google Shape;672;p1"/>
          <p:cNvGrpSpPr/>
          <p:nvPr/>
        </p:nvGrpSpPr>
        <p:grpSpPr>
          <a:xfrm>
            <a:off x="3667958" y="1661587"/>
            <a:ext cx="1063930" cy="1184070"/>
            <a:chOff x="3056632" y="1384654"/>
            <a:chExt cx="886608" cy="986725"/>
          </a:xfrm>
        </p:grpSpPr>
        <p:grpSp>
          <p:nvGrpSpPr>
            <p:cNvPr id="673" name="Google Shape;673;p1"/>
            <p:cNvGrpSpPr/>
            <p:nvPr/>
          </p:nvGrpSpPr>
          <p:grpSpPr>
            <a:xfrm>
              <a:off x="3475829" y="1891333"/>
              <a:ext cx="467411" cy="480046"/>
              <a:chOff x="3475829" y="1891333"/>
              <a:chExt cx="467411" cy="480046"/>
            </a:xfrm>
          </p:grpSpPr>
          <p:sp>
            <p:nvSpPr>
              <p:cNvPr id="674" name="Google Shape;674;p1"/>
              <p:cNvSpPr/>
              <p:nvPr/>
            </p:nvSpPr>
            <p:spPr>
              <a:xfrm>
                <a:off x="3556359" y="1974234"/>
                <a:ext cx="386771" cy="397145"/>
              </a:xfrm>
              <a:custGeom>
                <a:avLst/>
                <a:gdLst/>
                <a:ahLst/>
                <a:cxnLst/>
                <a:rect l="l" t="t" r="r" b="b"/>
                <a:pathLst>
                  <a:path w="386771" h="397145" extrusionOk="0">
                    <a:moveTo>
                      <a:pt x="5414" y="74164"/>
                    </a:moveTo>
                    <a:lnTo>
                      <a:pt x="5414" y="74164"/>
                    </a:lnTo>
                    <a:cubicBezTo>
                      <a:pt x="-136" y="67330"/>
                      <a:pt x="-1536" y="58022"/>
                      <a:pt x="1757" y="49859"/>
                    </a:cubicBezTo>
                    <a:cubicBezTo>
                      <a:pt x="9569" y="26773"/>
                      <a:pt x="27960" y="8822"/>
                      <a:pt x="51228" y="1571"/>
                    </a:cubicBezTo>
                    <a:cubicBezTo>
                      <a:pt x="59469" y="-1576"/>
                      <a:pt x="68774" y="78"/>
                      <a:pt x="75426" y="5873"/>
                    </a:cubicBezTo>
                    <a:lnTo>
                      <a:pt x="75426" y="5873"/>
                    </a:lnTo>
                    <a:lnTo>
                      <a:pt x="378058" y="292481"/>
                    </a:lnTo>
                    <a:lnTo>
                      <a:pt x="378058" y="292481"/>
                    </a:lnTo>
                    <a:cubicBezTo>
                      <a:pt x="386733" y="301939"/>
                      <a:pt x="389163" y="315558"/>
                      <a:pt x="384296" y="327433"/>
                    </a:cubicBezTo>
                    <a:cubicBezTo>
                      <a:pt x="373314" y="359711"/>
                      <a:pt x="347580" y="384805"/>
                      <a:pt x="315036" y="394972"/>
                    </a:cubicBezTo>
                    <a:cubicBezTo>
                      <a:pt x="303026" y="399542"/>
                      <a:pt x="289457" y="396778"/>
                      <a:pt x="280192" y="387874"/>
                    </a:cubicBezTo>
                    <a:lnTo>
                      <a:pt x="280192" y="387874"/>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5" name="Google Shape;675;p1"/>
              <p:cNvSpPr/>
              <p:nvPr/>
            </p:nvSpPr>
            <p:spPr>
              <a:xfrm>
                <a:off x="3556271" y="1974536"/>
                <a:ext cx="80324" cy="79391"/>
              </a:xfrm>
              <a:custGeom>
                <a:avLst/>
                <a:gdLst/>
                <a:ahLst/>
                <a:cxnLst/>
                <a:rect l="l" t="t" r="r" b="b"/>
                <a:pathLst>
                  <a:path w="80324" h="79391" extrusionOk="0">
                    <a:moveTo>
                      <a:pt x="50886" y="1269"/>
                    </a:moveTo>
                    <a:cubicBezTo>
                      <a:pt x="72395" y="-4216"/>
                      <a:pt x="84763" y="8582"/>
                      <a:pt x="78848" y="29876"/>
                    </a:cubicBezTo>
                    <a:cubicBezTo>
                      <a:pt x="70945" y="52905"/>
                      <a:pt x="52590" y="70821"/>
                      <a:pt x="29377" y="78164"/>
                    </a:cubicBezTo>
                    <a:cubicBezTo>
                      <a:pt x="7868" y="83541"/>
                      <a:pt x="-4500" y="70744"/>
                      <a:pt x="1523" y="49557"/>
                    </a:cubicBezTo>
                    <a:cubicBezTo>
                      <a:pt x="9313" y="26496"/>
                      <a:pt x="27659" y="8550"/>
                      <a:pt x="50886" y="1269"/>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6" name="Google Shape;676;p1"/>
              <p:cNvSpPr/>
              <p:nvPr/>
            </p:nvSpPr>
            <p:spPr>
              <a:xfrm>
                <a:off x="3556271" y="1974536"/>
                <a:ext cx="80324" cy="79391"/>
              </a:xfrm>
              <a:custGeom>
                <a:avLst/>
                <a:gdLst/>
                <a:ahLst/>
                <a:cxnLst/>
                <a:rect l="l" t="t" r="r" b="b"/>
                <a:pathLst>
                  <a:path w="80324" h="79391" extrusionOk="0">
                    <a:moveTo>
                      <a:pt x="50886" y="1269"/>
                    </a:moveTo>
                    <a:cubicBezTo>
                      <a:pt x="72395" y="-4216"/>
                      <a:pt x="84763" y="8582"/>
                      <a:pt x="78848" y="29876"/>
                    </a:cubicBezTo>
                    <a:cubicBezTo>
                      <a:pt x="70945" y="52905"/>
                      <a:pt x="52590" y="70821"/>
                      <a:pt x="29377" y="78164"/>
                    </a:cubicBezTo>
                    <a:cubicBezTo>
                      <a:pt x="7868" y="83541"/>
                      <a:pt x="-4500" y="70744"/>
                      <a:pt x="1523" y="49557"/>
                    </a:cubicBezTo>
                    <a:cubicBezTo>
                      <a:pt x="9313" y="26496"/>
                      <a:pt x="27659" y="8550"/>
                      <a:pt x="50886" y="1269"/>
                    </a:cubicBezTo>
                    <a:close/>
                  </a:path>
                </a:pathLst>
              </a:custGeom>
              <a:solidFill>
                <a:srgbClr val="00000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7" name="Google Shape;677;p1"/>
              <p:cNvSpPr/>
              <p:nvPr/>
            </p:nvSpPr>
            <p:spPr>
              <a:xfrm>
                <a:off x="3475829" y="1891333"/>
                <a:ext cx="145617" cy="147146"/>
              </a:xfrm>
              <a:custGeom>
                <a:avLst/>
                <a:gdLst/>
                <a:ahLst/>
                <a:cxnLst/>
                <a:rect l="l" t="t" r="r" b="b"/>
                <a:pathLst>
                  <a:path w="145617" h="147146" extrusionOk="0">
                    <a:moveTo>
                      <a:pt x="1091" y="30162"/>
                    </a:moveTo>
                    <a:cubicBezTo>
                      <a:pt x="5840" y="16214"/>
                      <a:pt x="16939" y="5354"/>
                      <a:pt x="30988" y="910"/>
                    </a:cubicBezTo>
                    <a:cubicBezTo>
                      <a:pt x="35988" y="-948"/>
                      <a:pt x="41603" y="84"/>
                      <a:pt x="45614" y="3599"/>
                    </a:cubicBezTo>
                    <a:lnTo>
                      <a:pt x="45614" y="3599"/>
                    </a:lnTo>
                    <a:lnTo>
                      <a:pt x="142405" y="102325"/>
                    </a:lnTo>
                    <a:lnTo>
                      <a:pt x="142405" y="102325"/>
                    </a:lnTo>
                    <a:cubicBezTo>
                      <a:pt x="145712" y="106496"/>
                      <a:pt x="146533" y="112117"/>
                      <a:pt x="144556" y="117059"/>
                    </a:cubicBezTo>
                    <a:cubicBezTo>
                      <a:pt x="139838" y="131005"/>
                      <a:pt x="128720" y="141843"/>
                      <a:pt x="114659" y="146204"/>
                    </a:cubicBezTo>
                    <a:cubicBezTo>
                      <a:pt x="109679" y="148091"/>
                      <a:pt x="104066" y="147100"/>
                      <a:pt x="100033" y="143623"/>
                    </a:cubicBezTo>
                    <a:lnTo>
                      <a:pt x="3241" y="45004"/>
                    </a:lnTo>
                    <a:lnTo>
                      <a:pt x="3241" y="45004"/>
                    </a:lnTo>
                    <a:cubicBezTo>
                      <a:pt x="-106" y="40809"/>
                      <a:pt x="-928" y="35134"/>
                      <a:pt x="1090" y="30162"/>
                    </a:cubicBezTo>
                    <a:close/>
                  </a:path>
                </a:pathLst>
              </a:custGeom>
              <a:solidFill>
                <a:srgbClr val="37474F"/>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8" name="Google Shape;678;p1"/>
              <p:cNvSpPr/>
              <p:nvPr/>
            </p:nvSpPr>
            <p:spPr>
              <a:xfrm>
                <a:off x="3475857" y="1891356"/>
                <a:ext cx="145373" cy="132952"/>
              </a:xfrm>
              <a:custGeom>
                <a:avLst/>
                <a:gdLst/>
                <a:ahLst/>
                <a:cxnLst/>
                <a:rect l="l" t="t" r="r" b="b"/>
                <a:pathLst>
                  <a:path w="145373" h="132952" extrusionOk="0">
                    <a:moveTo>
                      <a:pt x="30960" y="887"/>
                    </a:moveTo>
                    <a:cubicBezTo>
                      <a:pt x="29261" y="1353"/>
                      <a:pt x="27606" y="1964"/>
                      <a:pt x="26013" y="2715"/>
                    </a:cubicBezTo>
                    <a:lnTo>
                      <a:pt x="25152" y="2715"/>
                    </a:lnTo>
                    <a:cubicBezTo>
                      <a:pt x="23710" y="3384"/>
                      <a:pt x="22310" y="4138"/>
                      <a:pt x="20958" y="4973"/>
                    </a:cubicBezTo>
                    <a:lnTo>
                      <a:pt x="20958" y="4973"/>
                    </a:lnTo>
                    <a:cubicBezTo>
                      <a:pt x="11497" y="10675"/>
                      <a:pt x="4427" y="19617"/>
                      <a:pt x="1062" y="30139"/>
                    </a:cubicBezTo>
                    <a:cubicBezTo>
                      <a:pt x="-915" y="35081"/>
                      <a:pt x="-94" y="40702"/>
                      <a:pt x="3213" y="44873"/>
                    </a:cubicBezTo>
                    <a:lnTo>
                      <a:pt x="26335" y="68533"/>
                    </a:lnTo>
                    <a:cubicBezTo>
                      <a:pt x="34652" y="63003"/>
                      <a:pt x="42430" y="56702"/>
                      <a:pt x="49565" y="49712"/>
                    </a:cubicBezTo>
                    <a:lnTo>
                      <a:pt x="134848" y="132952"/>
                    </a:lnTo>
                    <a:cubicBezTo>
                      <a:pt x="139203" y="128417"/>
                      <a:pt x="142443" y="122931"/>
                      <a:pt x="144312" y="116928"/>
                    </a:cubicBezTo>
                    <a:cubicBezTo>
                      <a:pt x="146289" y="111986"/>
                      <a:pt x="145468" y="106365"/>
                      <a:pt x="142161" y="102194"/>
                    </a:cubicBezTo>
                    <a:lnTo>
                      <a:pt x="142161" y="102194"/>
                    </a:lnTo>
                    <a:lnTo>
                      <a:pt x="45371" y="3468"/>
                    </a:lnTo>
                    <a:lnTo>
                      <a:pt x="45371" y="3468"/>
                    </a:lnTo>
                    <a:cubicBezTo>
                      <a:pt x="41384" y="71"/>
                      <a:pt x="35877" y="-915"/>
                      <a:pt x="30960" y="887"/>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79" name="Google Shape;679;p1"/>
              <p:cNvSpPr/>
              <p:nvPr/>
            </p:nvSpPr>
            <p:spPr>
              <a:xfrm>
                <a:off x="3625869" y="1980107"/>
                <a:ext cx="317371" cy="342209"/>
              </a:xfrm>
              <a:custGeom>
                <a:avLst/>
                <a:gdLst/>
                <a:ahLst/>
                <a:cxnLst/>
                <a:rect l="l" t="t" r="r" b="b"/>
                <a:pathLst>
                  <a:path w="317371" h="342209" extrusionOk="0">
                    <a:moveTo>
                      <a:pt x="0" y="43448"/>
                    </a:moveTo>
                    <a:lnTo>
                      <a:pt x="305536" y="342209"/>
                    </a:lnTo>
                    <a:cubicBezTo>
                      <a:pt x="309574" y="335781"/>
                      <a:pt x="312721" y="328835"/>
                      <a:pt x="314893" y="321561"/>
                    </a:cubicBezTo>
                    <a:cubicBezTo>
                      <a:pt x="319788" y="309671"/>
                      <a:pt x="317309" y="296019"/>
                      <a:pt x="308548" y="286608"/>
                    </a:cubicBezTo>
                    <a:lnTo>
                      <a:pt x="308548" y="286608"/>
                    </a:lnTo>
                    <a:lnTo>
                      <a:pt x="6023" y="0"/>
                    </a:lnTo>
                    <a:cubicBezTo>
                      <a:pt x="11507" y="6862"/>
                      <a:pt x="12902" y="16133"/>
                      <a:pt x="9679" y="24305"/>
                    </a:cubicBezTo>
                    <a:cubicBezTo>
                      <a:pt x="7525" y="31174"/>
                      <a:pt x="4255" y="37642"/>
                      <a:pt x="0" y="43448"/>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0" name="Google Shape;680;p1"/>
              <p:cNvSpPr/>
              <p:nvPr/>
            </p:nvSpPr>
            <p:spPr>
              <a:xfrm>
                <a:off x="3625869" y="1980107"/>
                <a:ext cx="317371" cy="342209"/>
              </a:xfrm>
              <a:custGeom>
                <a:avLst/>
                <a:gdLst/>
                <a:ahLst/>
                <a:cxnLst/>
                <a:rect l="l" t="t" r="r" b="b"/>
                <a:pathLst>
                  <a:path w="317371" h="342209" extrusionOk="0">
                    <a:moveTo>
                      <a:pt x="0" y="43448"/>
                    </a:moveTo>
                    <a:lnTo>
                      <a:pt x="305536" y="342209"/>
                    </a:lnTo>
                    <a:cubicBezTo>
                      <a:pt x="309574" y="335781"/>
                      <a:pt x="312721" y="328835"/>
                      <a:pt x="314893" y="321561"/>
                    </a:cubicBezTo>
                    <a:cubicBezTo>
                      <a:pt x="319788" y="309671"/>
                      <a:pt x="317309" y="296019"/>
                      <a:pt x="308548" y="286608"/>
                    </a:cubicBezTo>
                    <a:lnTo>
                      <a:pt x="308548" y="286608"/>
                    </a:lnTo>
                    <a:lnTo>
                      <a:pt x="6023" y="0"/>
                    </a:lnTo>
                    <a:cubicBezTo>
                      <a:pt x="11507" y="6862"/>
                      <a:pt x="12902" y="16133"/>
                      <a:pt x="9679" y="24305"/>
                    </a:cubicBezTo>
                    <a:cubicBezTo>
                      <a:pt x="7525" y="31174"/>
                      <a:pt x="4255" y="37642"/>
                      <a:pt x="0" y="43448"/>
                    </a:cubicBezTo>
                    <a:close/>
                  </a:path>
                </a:pathLst>
              </a:custGeom>
              <a:solidFill>
                <a:srgbClr val="FFFFFF">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681" name="Google Shape;681;p1"/>
            <p:cNvSpPr/>
            <p:nvPr/>
          </p:nvSpPr>
          <p:spPr>
            <a:xfrm>
              <a:off x="3056632" y="1384654"/>
              <a:ext cx="594940" cy="729645"/>
            </a:xfrm>
            <a:custGeom>
              <a:avLst/>
              <a:gdLst/>
              <a:ahLst/>
              <a:cxnLst/>
              <a:rect l="l" t="t" r="r" b="b"/>
              <a:pathLst>
                <a:path w="594940" h="729645" extrusionOk="0">
                  <a:moveTo>
                    <a:pt x="133894" y="711710"/>
                  </a:moveTo>
                  <a:cubicBezTo>
                    <a:pt x="182827" y="739887"/>
                    <a:pt x="250258" y="735800"/>
                    <a:pt x="324894" y="692782"/>
                  </a:cubicBezTo>
                  <a:cubicBezTo>
                    <a:pt x="474060" y="606746"/>
                    <a:pt x="594941" y="397248"/>
                    <a:pt x="594941" y="224960"/>
                  </a:cubicBezTo>
                  <a:cubicBezTo>
                    <a:pt x="594941" y="138924"/>
                    <a:pt x="564721" y="78376"/>
                    <a:pt x="515895" y="50199"/>
                  </a:cubicBezTo>
                  <a:lnTo>
                    <a:pt x="515895" y="50199"/>
                  </a:lnTo>
                  <a:lnTo>
                    <a:pt x="461047" y="17935"/>
                  </a:lnTo>
                  <a:cubicBezTo>
                    <a:pt x="412114" y="-10242"/>
                    <a:pt x="344575" y="-6155"/>
                    <a:pt x="270046" y="36863"/>
                  </a:cubicBezTo>
                  <a:cubicBezTo>
                    <a:pt x="120881" y="122899"/>
                    <a:pt x="0" y="332398"/>
                    <a:pt x="0" y="504685"/>
                  </a:cubicBezTo>
                  <a:cubicBezTo>
                    <a:pt x="0" y="590722"/>
                    <a:pt x="30220" y="651270"/>
                    <a:pt x="79046" y="679446"/>
                  </a:cubicBezTo>
                  <a:lnTo>
                    <a:pt x="133894" y="711710"/>
                  </a:lnTo>
                  <a:close/>
                  <a:moveTo>
                    <a:pt x="558053" y="224960"/>
                  </a:moveTo>
                  <a:cubicBezTo>
                    <a:pt x="558053" y="301962"/>
                    <a:pt x="531704" y="389934"/>
                    <a:pt x="483846" y="472314"/>
                  </a:cubicBezTo>
                  <a:cubicBezTo>
                    <a:pt x="435989" y="554694"/>
                    <a:pt x="373075" y="622878"/>
                    <a:pt x="306397" y="660734"/>
                  </a:cubicBezTo>
                  <a:cubicBezTo>
                    <a:pt x="246171" y="695578"/>
                    <a:pt x="191431" y="702246"/>
                    <a:pt x="152392" y="679662"/>
                  </a:cubicBezTo>
                  <a:cubicBezTo>
                    <a:pt x="113353" y="657077"/>
                    <a:pt x="91736" y="606423"/>
                    <a:pt x="91736" y="536841"/>
                  </a:cubicBezTo>
                  <a:cubicBezTo>
                    <a:pt x="91736" y="459946"/>
                    <a:pt x="118085" y="371974"/>
                    <a:pt x="165943" y="289487"/>
                  </a:cubicBezTo>
                  <a:cubicBezTo>
                    <a:pt x="213800" y="207000"/>
                    <a:pt x="276714" y="139892"/>
                    <a:pt x="343392" y="101390"/>
                  </a:cubicBezTo>
                  <a:cubicBezTo>
                    <a:pt x="403618" y="66653"/>
                    <a:pt x="458251" y="59878"/>
                    <a:pt x="497397" y="82462"/>
                  </a:cubicBezTo>
                  <a:cubicBezTo>
                    <a:pt x="536544" y="105047"/>
                    <a:pt x="558053" y="155486"/>
                    <a:pt x="558053" y="22496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2" name="Google Shape;682;p1"/>
            <p:cNvSpPr/>
            <p:nvPr/>
          </p:nvSpPr>
          <p:spPr>
            <a:xfrm>
              <a:off x="3056632" y="1384654"/>
              <a:ext cx="594940" cy="729645"/>
            </a:xfrm>
            <a:custGeom>
              <a:avLst/>
              <a:gdLst/>
              <a:ahLst/>
              <a:cxnLst/>
              <a:rect l="l" t="t" r="r" b="b"/>
              <a:pathLst>
                <a:path w="594940" h="729645" extrusionOk="0">
                  <a:moveTo>
                    <a:pt x="133894" y="711710"/>
                  </a:moveTo>
                  <a:cubicBezTo>
                    <a:pt x="182827" y="739887"/>
                    <a:pt x="250258" y="735800"/>
                    <a:pt x="324894" y="692782"/>
                  </a:cubicBezTo>
                  <a:cubicBezTo>
                    <a:pt x="474060" y="606746"/>
                    <a:pt x="594941" y="397248"/>
                    <a:pt x="594941" y="224960"/>
                  </a:cubicBezTo>
                  <a:cubicBezTo>
                    <a:pt x="594941" y="138924"/>
                    <a:pt x="564721" y="78376"/>
                    <a:pt x="515895" y="50199"/>
                  </a:cubicBezTo>
                  <a:lnTo>
                    <a:pt x="515895" y="50199"/>
                  </a:lnTo>
                  <a:lnTo>
                    <a:pt x="461047" y="17935"/>
                  </a:lnTo>
                  <a:cubicBezTo>
                    <a:pt x="412114" y="-10242"/>
                    <a:pt x="344575" y="-6155"/>
                    <a:pt x="270046" y="36863"/>
                  </a:cubicBezTo>
                  <a:cubicBezTo>
                    <a:pt x="120881" y="122899"/>
                    <a:pt x="0" y="332398"/>
                    <a:pt x="0" y="504685"/>
                  </a:cubicBezTo>
                  <a:cubicBezTo>
                    <a:pt x="0" y="590722"/>
                    <a:pt x="30220" y="651270"/>
                    <a:pt x="79046" y="679446"/>
                  </a:cubicBezTo>
                  <a:lnTo>
                    <a:pt x="133894" y="711710"/>
                  </a:lnTo>
                  <a:close/>
                  <a:moveTo>
                    <a:pt x="558053" y="224960"/>
                  </a:moveTo>
                  <a:cubicBezTo>
                    <a:pt x="558053" y="301962"/>
                    <a:pt x="531704" y="389934"/>
                    <a:pt x="483846" y="472314"/>
                  </a:cubicBezTo>
                  <a:cubicBezTo>
                    <a:pt x="435989" y="554694"/>
                    <a:pt x="373075" y="622878"/>
                    <a:pt x="306397" y="660734"/>
                  </a:cubicBezTo>
                  <a:cubicBezTo>
                    <a:pt x="246171" y="695578"/>
                    <a:pt x="191431" y="702246"/>
                    <a:pt x="152392" y="679662"/>
                  </a:cubicBezTo>
                  <a:cubicBezTo>
                    <a:pt x="113353" y="657077"/>
                    <a:pt x="91736" y="606423"/>
                    <a:pt x="91736" y="536841"/>
                  </a:cubicBezTo>
                  <a:cubicBezTo>
                    <a:pt x="91736" y="459946"/>
                    <a:pt x="118085" y="371974"/>
                    <a:pt x="165943" y="289487"/>
                  </a:cubicBezTo>
                  <a:cubicBezTo>
                    <a:pt x="213800" y="207000"/>
                    <a:pt x="276714" y="139892"/>
                    <a:pt x="343392" y="101390"/>
                  </a:cubicBezTo>
                  <a:cubicBezTo>
                    <a:pt x="403618" y="66653"/>
                    <a:pt x="458251" y="59878"/>
                    <a:pt x="497397" y="82462"/>
                  </a:cubicBezTo>
                  <a:cubicBezTo>
                    <a:pt x="536544" y="105047"/>
                    <a:pt x="558053" y="155486"/>
                    <a:pt x="558053" y="224960"/>
                  </a:cubicBezTo>
                  <a:close/>
                </a:path>
              </a:pathLst>
            </a:custGeom>
            <a:solidFill>
              <a:srgbClr val="FFFFFF">
                <a:alpha val="6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3" name="Google Shape;683;p1"/>
            <p:cNvSpPr/>
            <p:nvPr/>
          </p:nvSpPr>
          <p:spPr>
            <a:xfrm>
              <a:off x="3111265" y="1416854"/>
              <a:ext cx="540307" cy="697439"/>
            </a:xfrm>
            <a:custGeom>
              <a:avLst/>
              <a:gdLst/>
              <a:ahLst/>
              <a:cxnLst/>
              <a:rect l="l" t="t" r="r" b="b"/>
              <a:pathLst>
                <a:path w="540307" h="697439" extrusionOk="0">
                  <a:moveTo>
                    <a:pt x="270046" y="36819"/>
                  </a:moveTo>
                  <a:cubicBezTo>
                    <a:pt x="120881" y="122855"/>
                    <a:pt x="0" y="332354"/>
                    <a:pt x="0" y="504641"/>
                  </a:cubicBezTo>
                  <a:cubicBezTo>
                    <a:pt x="0" y="676929"/>
                    <a:pt x="120881" y="746618"/>
                    <a:pt x="270046" y="660582"/>
                  </a:cubicBezTo>
                  <a:cubicBezTo>
                    <a:pt x="419212" y="574546"/>
                    <a:pt x="540308" y="364832"/>
                    <a:pt x="540308" y="192760"/>
                  </a:cubicBezTo>
                  <a:cubicBezTo>
                    <a:pt x="540308" y="20687"/>
                    <a:pt x="419427" y="-49217"/>
                    <a:pt x="270046" y="36819"/>
                  </a:cubicBezTo>
                  <a:close/>
                  <a:moveTo>
                    <a:pt x="442119" y="49940"/>
                  </a:moveTo>
                  <a:cubicBezTo>
                    <a:pt x="481158" y="72524"/>
                    <a:pt x="502775" y="123286"/>
                    <a:pt x="502775" y="192760"/>
                  </a:cubicBezTo>
                  <a:cubicBezTo>
                    <a:pt x="502775" y="269655"/>
                    <a:pt x="476426" y="357627"/>
                    <a:pt x="428568" y="440114"/>
                  </a:cubicBezTo>
                  <a:cubicBezTo>
                    <a:pt x="380711" y="522601"/>
                    <a:pt x="318442" y="590678"/>
                    <a:pt x="251763" y="628534"/>
                  </a:cubicBezTo>
                  <a:cubicBezTo>
                    <a:pt x="191538" y="663378"/>
                    <a:pt x="136905" y="670046"/>
                    <a:pt x="97759" y="647462"/>
                  </a:cubicBezTo>
                  <a:cubicBezTo>
                    <a:pt x="58612" y="624877"/>
                    <a:pt x="37103" y="574223"/>
                    <a:pt x="37103" y="504641"/>
                  </a:cubicBezTo>
                  <a:cubicBezTo>
                    <a:pt x="37103" y="427746"/>
                    <a:pt x="63452" y="339774"/>
                    <a:pt x="111309" y="257287"/>
                  </a:cubicBezTo>
                  <a:cubicBezTo>
                    <a:pt x="159167" y="174800"/>
                    <a:pt x="222081" y="107584"/>
                    <a:pt x="288759" y="69190"/>
                  </a:cubicBezTo>
                  <a:cubicBezTo>
                    <a:pt x="348985" y="34131"/>
                    <a:pt x="403618" y="27355"/>
                    <a:pt x="442764" y="4994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4" name="Google Shape;684;p1"/>
            <p:cNvSpPr/>
            <p:nvPr/>
          </p:nvSpPr>
          <p:spPr>
            <a:xfrm>
              <a:off x="3111265" y="1416854"/>
              <a:ext cx="540307" cy="697439"/>
            </a:xfrm>
            <a:custGeom>
              <a:avLst/>
              <a:gdLst/>
              <a:ahLst/>
              <a:cxnLst/>
              <a:rect l="l" t="t" r="r" b="b"/>
              <a:pathLst>
                <a:path w="540307" h="697439" extrusionOk="0">
                  <a:moveTo>
                    <a:pt x="270046" y="36819"/>
                  </a:moveTo>
                  <a:cubicBezTo>
                    <a:pt x="120881" y="122855"/>
                    <a:pt x="0" y="332354"/>
                    <a:pt x="0" y="504641"/>
                  </a:cubicBezTo>
                  <a:cubicBezTo>
                    <a:pt x="0" y="676929"/>
                    <a:pt x="120881" y="746618"/>
                    <a:pt x="270046" y="660582"/>
                  </a:cubicBezTo>
                  <a:cubicBezTo>
                    <a:pt x="419212" y="574546"/>
                    <a:pt x="540308" y="364832"/>
                    <a:pt x="540308" y="192760"/>
                  </a:cubicBezTo>
                  <a:cubicBezTo>
                    <a:pt x="540308" y="20687"/>
                    <a:pt x="419427" y="-49217"/>
                    <a:pt x="270046" y="36819"/>
                  </a:cubicBezTo>
                  <a:close/>
                  <a:moveTo>
                    <a:pt x="442119" y="49940"/>
                  </a:moveTo>
                  <a:cubicBezTo>
                    <a:pt x="481158" y="72524"/>
                    <a:pt x="502775" y="123286"/>
                    <a:pt x="502775" y="192760"/>
                  </a:cubicBezTo>
                  <a:cubicBezTo>
                    <a:pt x="502775" y="269655"/>
                    <a:pt x="476426" y="357627"/>
                    <a:pt x="428568" y="440114"/>
                  </a:cubicBezTo>
                  <a:cubicBezTo>
                    <a:pt x="380711" y="522601"/>
                    <a:pt x="318442" y="590678"/>
                    <a:pt x="251763" y="628534"/>
                  </a:cubicBezTo>
                  <a:cubicBezTo>
                    <a:pt x="191538" y="663378"/>
                    <a:pt x="136905" y="670046"/>
                    <a:pt x="97759" y="647462"/>
                  </a:cubicBezTo>
                  <a:cubicBezTo>
                    <a:pt x="58612" y="624877"/>
                    <a:pt x="37103" y="574223"/>
                    <a:pt x="37103" y="504641"/>
                  </a:cubicBezTo>
                  <a:cubicBezTo>
                    <a:pt x="37103" y="427746"/>
                    <a:pt x="63452" y="339774"/>
                    <a:pt x="111309" y="257287"/>
                  </a:cubicBezTo>
                  <a:cubicBezTo>
                    <a:pt x="159167" y="174800"/>
                    <a:pt x="222081" y="107584"/>
                    <a:pt x="288759" y="69190"/>
                  </a:cubicBezTo>
                  <a:cubicBezTo>
                    <a:pt x="348985" y="34131"/>
                    <a:pt x="403618" y="27355"/>
                    <a:pt x="442764" y="49940"/>
                  </a:cubicBezTo>
                  <a:close/>
                </a:path>
              </a:pathLst>
            </a:custGeom>
            <a:solidFill>
              <a:srgbClr val="FFFFFF">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5" name="Google Shape;685;p1"/>
            <p:cNvSpPr/>
            <p:nvPr/>
          </p:nvSpPr>
          <p:spPr>
            <a:xfrm>
              <a:off x="3056632" y="1548743"/>
              <a:ext cx="184870" cy="549664"/>
            </a:xfrm>
            <a:custGeom>
              <a:avLst/>
              <a:gdLst/>
              <a:ahLst/>
              <a:cxnLst/>
              <a:rect l="l" t="t" r="r" b="b"/>
              <a:pathLst>
                <a:path w="184870" h="549664" extrusionOk="0">
                  <a:moveTo>
                    <a:pt x="54848" y="372752"/>
                  </a:moveTo>
                  <a:cubicBezTo>
                    <a:pt x="54848" y="259722"/>
                    <a:pt x="106900" y="130668"/>
                    <a:pt x="184870" y="30973"/>
                  </a:cubicBezTo>
                  <a:lnTo>
                    <a:pt x="184225" y="31726"/>
                  </a:lnTo>
                  <a:lnTo>
                    <a:pt x="129592" y="0"/>
                  </a:lnTo>
                  <a:cubicBezTo>
                    <a:pt x="51837" y="99587"/>
                    <a:pt x="0" y="228211"/>
                    <a:pt x="0" y="341026"/>
                  </a:cubicBezTo>
                  <a:cubicBezTo>
                    <a:pt x="0" y="427063"/>
                    <a:pt x="30220" y="487610"/>
                    <a:pt x="79153" y="515787"/>
                  </a:cubicBezTo>
                  <a:lnTo>
                    <a:pt x="133894" y="548051"/>
                  </a:lnTo>
                  <a:lnTo>
                    <a:pt x="133894" y="548051"/>
                  </a:lnTo>
                  <a:lnTo>
                    <a:pt x="136798" y="549664"/>
                  </a:lnTo>
                  <a:cubicBezTo>
                    <a:pt x="86251" y="521702"/>
                    <a:pt x="54848" y="460509"/>
                    <a:pt x="54848" y="372752"/>
                  </a:cubicBezTo>
                  <a:close/>
                </a:path>
              </a:pathLst>
            </a:custGeom>
            <a:solidFill>
              <a:srgbClr val="FFC727">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6" name="Google Shape;686;p1"/>
            <p:cNvSpPr/>
            <p:nvPr/>
          </p:nvSpPr>
          <p:spPr>
            <a:xfrm>
              <a:off x="3171383" y="1453643"/>
              <a:ext cx="443301" cy="623596"/>
            </a:xfrm>
            <a:custGeom>
              <a:avLst/>
              <a:gdLst/>
              <a:ahLst/>
              <a:cxnLst/>
              <a:rect l="l" t="t" r="r" b="b"/>
              <a:pathLst>
                <a:path w="443301" h="623596" extrusionOk="0">
                  <a:moveTo>
                    <a:pt x="382646" y="13150"/>
                  </a:moveTo>
                  <a:cubicBezTo>
                    <a:pt x="366657" y="4120"/>
                    <a:pt x="348522" y="-413"/>
                    <a:pt x="330164" y="30"/>
                  </a:cubicBezTo>
                  <a:cubicBezTo>
                    <a:pt x="346756" y="32101"/>
                    <a:pt x="354689" y="67948"/>
                    <a:pt x="353179" y="104026"/>
                  </a:cubicBezTo>
                  <a:cubicBezTo>
                    <a:pt x="353179" y="180921"/>
                    <a:pt x="326938" y="268893"/>
                    <a:pt x="279080" y="351380"/>
                  </a:cubicBezTo>
                  <a:cubicBezTo>
                    <a:pt x="231223" y="433867"/>
                    <a:pt x="168201" y="500976"/>
                    <a:pt x="101630" y="539369"/>
                  </a:cubicBezTo>
                  <a:cubicBezTo>
                    <a:pt x="71095" y="558692"/>
                    <a:pt x="36089" y="569805"/>
                    <a:pt x="0" y="571633"/>
                  </a:cubicBezTo>
                  <a:cubicBezTo>
                    <a:pt x="8862" y="587698"/>
                    <a:pt x="21858" y="601102"/>
                    <a:pt x="37641" y="610457"/>
                  </a:cubicBezTo>
                  <a:cubicBezTo>
                    <a:pt x="76680" y="633041"/>
                    <a:pt x="131421" y="626374"/>
                    <a:pt x="191753" y="591529"/>
                  </a:cubicBezTo>
                  <a:cubicBezTo>
                    <a:pt x="258216" y="553888"/>
                    <a:pt x="321345" y="486565"/>
                    <a:pt x="369095" y="403325"/>
                  </a:cubicBezTo>
                  <a:cubicBezTo>
                    <a:pt x="416846" y="320085"/>
                    <a:pt x="443302" y="232435"/>
                    <a:pt x="443302" y="155970"/>
                  </a:cubicBezTo>
                  <a:cubicBezTo>
                    <a:pt x="443302" y="86388"/>
                    <a:pt x="421793" y="35735"/>
                    <a:pt x="382646" y="1315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7" name="Google Shape;687;p1"/>
            <p:cNvSpPr/>
            <p:nvPr/>
          </p:nvSpPr>
          <p:spPr>
            <a:xfrm>
              <a:off x="3148368" y="1453577"/>
              <a:ext cx="425556" cy="599864"/>
            </a:xfrm>
            <a:custGeom>
              <a:avLst/>
              <a:gdLst/>
              <a:ahLst/>
              <a:cxnLst/>
              <a:rect l="l" t="t" r="r" b="b"/>
              <a:pathLst>
                <a:path w="425556" h="599864" extrusionOk="0">
                  <a:moveTo>
                    <a:pt x="425557" y="132484"/>
                  </a:moveTo>
                  <a:cubicBezTo>
                    <a:pt x="425557" y="209487"/>
                    <a:pt x="399208" y="297459"/>
                    <a:pt x="351351" y="379838"/>
                  </a:cubicBezTo>
                  <a:cubicBezTo>
                    <a:pt x="303493" y="462218"/>
                    <a:pt x="240579" y="529434"/>
                    <a:pt x="173901" y="567828"/>
                  </a:cubicBezTo>
                  <a:cubicBezTo>
                    <a:pt x="124215" y="596542"/>
                    <a:pt x="78293" y="606114"/>
                    <a:pt x="41835" y="595897"/>
                  </a:cubicBezTo>
                  <a:cubicBezTo>
                    <a:pt x="14734" y="569333"/>
                    <a:pt x="0" y="524809"/>
                    <a:pt x="0" y="467488"/>
                  </a:cubicBezTo>
                  <a:cubicBezTo>
                    <a:pt x="0" y="390593"/>
                    <a:pt x="26349" y="302621"/>
                    <a:pt x="74206" y="220133"/>
                  </a:cubicBezTo>
                  <a:cubicBezTo>
                    <a:pt x="122064" y="137646"/>
                    <a:pt x="184978" y="70430"/>
                    <a:pt x="251656" y="32037"/>
                  </a:cubicBezTo>
                  <a:cubicBezTo>
                    <a:pt x="301342" y="3322"/>
                    <a:pt x="347264" y="-6249"/>
                    <a:pt x="383722" y="3967"/>
                  </a:cubicBezTo>
                  <a:cubicBezTo>
                    <a:pt x="410823" y="30639"/>
                    <a:pt x="425557" y="75162"/>
                    <a:pt x="425557" y="132484"/>
                  </a:cubicBezTo>
                  <a:close/>
                </a:path>
              </a:pathLst>
            </a:custGeom>
            <a:solidFill>
              <a:srgbClr val="FFFFFF">
                <a:alpha val="4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8" name="Google Shape;688;p1"/>
            <p:cNvSpPr/>
            <p:nvPr/>
          </p:nvSpPr>
          <p:spPr>
            <a:xfrm>
              <a:off x="3577259" y="1437648"/>
              <a:ext cx="7313" cy="5162"/>
            </a:xfrm>
            <a:custGeom>
              <a:avLst/>
              <a:gdLst/>
              <a:ahLst/>
              <a:cxnLst/>
              <a:rect l="l" t="t" r="r" b="b"/>
              <a:pathLst>
                <a:path w="7313" h="5162" extrusionOk="0">
                  <a:moveTo>
                    <a:pt x="4194" y="2796"/>
                  </a:moveTo>
                  <a:cubicBezTo>
                    <a:pt x="5278" y="3524"/>
                    <a:pt x="6320" y="4314"/>
                    <a:pt x="7313" y="5162"/>
                  </a:cubicBezTo>
                  <a:lnTo>
                    <a:pt x="7313" y="5162"/>
                  </a:lnTo>
                  <a:lnTo>
                    <a:pt x="2151" y="1506"/>
                  </a:lnTo>
                  <a:lnTo>
                    <a:pt x="0" y="0"/>
                  </a:lnTo>
                  <a:lnTo>
                    <a:pt x="2689" y="1721"/>
                  </a:ln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89" name="Google Shape;689;p1"/>
            <p:cNvSpPr/>
            <p:nvPr/>
          </p:nvSpPr>
          <p:spPr>
            <a:xfrm>
              <a:off x="3584680" y="1442918"/>
              <a:ext cx="3226" cy="2473"/>
            </a:xfrm>
            <a:custGeom>
              <a:avLst/>
              <a:gdLst/>
              <a:ahLst/>
              <a:cxnLst/>
              <a:rect l="l" t="t" r="r" b="b"/>
              <a:pathLst>
                <a:path w="3226" h="2473" extrusionOk="0">
                  <a:moveTo>
                    <a:pt x="968" y="645"/>
                  </a:moveTo>
                  <a:cubicBezTo>
                    <a:pt x="1792" y="1161"/>
                    <a:pt x="2550" y="1775"/>
                    <a:pt x="3226" y="2474"/>
                  </a:cubicBezTo>
                  <a:cubicBezTo>
                    <a:pt x="2218" y="1564"/>
                    <a:pt x="1140" y="737"/>
                    <a:pt x="0" y="0"/>
                  </a:cubicBezTo>
                  <a:lnTo>
                    <a:pt x="0" y="0"/>
                  </a:ln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90" name="Google Shape;690;p1"/>
            <p:cNvSpPr/>
            <p:nvPr/>
          </p:nvSpPr>
          <p:spPr>
            <a:xfrm>
              <a:off x="3594896" y="1451307"/>
              <a:ext cx="4839" cy="4516"/>
            </a:xfrm>
            <a:custGeom>
              <a:avLst/>
              <a:gdLst/>
              <a:ahLst/>
              <a:cxnLst/>
              <a:rect l="l" t="t" r="r" b="b"/>
              <a:pathLst>
                <a:path w="4839" h="4516" extrusionOk="0">
                  <a:moveTo>
                    <a:pt x="4840" y="4517"/>
                  </a:moveTo>
                  <a:lnTo>
                    <a:pt x="4840" y="4517"/>
                  </a:lnTo>
                  <a:lnTo>
                    <a:pt x="0" y="0"/>
                  </a:lnTo>
                  <a:cubicBezTo>
                    <a:pt x="1055" y="876"/>
                    <a:pt x="2060" y="1809"/>
                    <a:pt x="3011" y="2796"/>
                  </a:cubicBez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691" name="Google Shape;691;p1"/>
          <p:cNvGrpSpPr/>
          <p:nvPr/>
        </p:nvGrpSpPr>
        <p:grpSpPr>
          <a:xfrm>
            <a:off x="4727284" y="1514392"/>
            <a:ext cx="1756171" cy="3934352"/>
            <a:chOff x="4126278" y="1338169"/>
            <a:chExt cx="1463476" cy="3278626"/>
          </a:xfrm>
        </p:grpSpPr>
        <p:grpSp>
          <p:nvGrpSpPr>
            <p:cNvPr id="692" name="Google Shape;692;p1"/>
            <p:cNvGrpSpPr/>
            <p:nvPr/>
          </p:nvGrpSpPr>
          <p:grpSpPr>
            <a:xfrm>
              <a:off x="4798215" y="3959657"/>
              <a:ext cx="375769" cy="657138"/>
              <a:chOff x="4798215" y="3959657"/>
              <a:chExt cx="375769" cy="657138"/>
            </a:xfrm>
          </p:grpSpPr>
          <p:sp>
            <p:nvSpPr>
              <p:cNvPr id="693" name="Google Shape;693;p1"/>
              <p:cNvSpPr/>
              <p:nvPr/>
            </p:nvSpPr>
            <p:spPr>
              <a:xfrm>
                <a:off x="4798215" y="3982484"/>
                <a:ext cx="360285" cy="634311"/>
              </a:xfrm>
              <a:custGeom>
                <a:avLst/>
                <a:gdLst/>
                <a:ahLst/>
                <a:cxnLst/>
                <a:rect l="l" t="t" r="r" b="b"/>
                <a:pathLst>
                  <a:path w="360285" h="634311" extrusionOk="0">
                    <a:moveTo>
                      <a:pt x="354583" y="10"/>
                    </a:moveTo>
                    <a:cubicBezTo>
                      <a:pt x="351613" y="10"/>
                      <a:pt x="349206" y="2417"/>
                      <a:pt x="349206" y="5387"/>
                    </a:cubicBezTo>
                    <a:lnTo>
                      <a:pt x="349206" y="424061"/>
                    </a:lnTo>
                    <a:lnTo>
                      <a:pt x="2695" y="624310"/>
                    </a:lnTo>
                    <a:cubicBezTo>
                      <a:pt x="164" y="625806"/>
                      <a:pt x="-737" y="629032"/>
                      <a:pt x="652" y="631623"/>
                    </a:cubicBezTo>
                    <a:cubicBezTo>
                      <a:pt x="1642" y="633294"/>
                      <a:pt x="3442" y="634317"/>
                      <a:pt x="5384" y="634312"/>
                    </a:cubicBezTo>
                    <a:cubicBezTo>
                      <a:pt x="6317" y="634304"/>
                      <a:pt x="7237" y="634084"/>
                      <a:pt x="8072" y="633666"/>
                    </a:cubicBezTo>
                    <a:lnTo>
                      <a:pt x="357594" y="431804"/>
                    </a:lnTo>
                    <a:cubicBezTo>
                      <a:pt x="359300" y="430902"/>
                      <a:pt x="360343" y="429108"/>
                      <a:pt x="360283" y="427180"/>
                    </a:cubicBezTo>
                    <a:lnTo>
                      <a:pt x="360283" y="5387"/>
                    </a:lnTo>
                    <a:cubicBezTo>
                      <a:pt x="360288" y="2417"/>
                      <a:pt x="357885" y="5"/>
                      <a:pt x="354916" y="0"/>
                    </a:cubicBezTo>
                    <a:cubicBezTo>
                      <a:pt x="354805" y="0"/>
                      <a:pt x="354694" y="3"/>
                      <a:pt x="354583" y="1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94" name="Google Shape;694;p1"/>
              <p:cNvSpPr/>
              <p:nvPr/>
            </p:nvSpPr>
            <p:spPr>
              <a:xfrm>
                <a:off x="4798215" y="3982484"/>
                <a:ext cx="360285" cy="634311"/>
              </a:xfrm>
              <a:custGeom>
                <a:avLst/>
                <a:gdLst/>
                <a:ahLst/>
                <a:cxnLst/>
                <a:rect l="l" t="t" r="r" b="b"/>
                <a:pathLst>
                  <a:path w="360285" h="634311" extrusionOk="0">
                    <a:moveTo>
                      <a:pt x="354583" y="10"/>
                    </a:moveTo>
                    <a:cubicBezTo>
                      <a:pt x="351613" y="10"/>
                      <a:pt x="349206" y="2417"/>
                      <a:pt x="349206" y="5387"/>
                    </a:cubicBezTo>
                    <a:lnTo>
                      <a:pt x="349206" y="424061"/>
                    </a:lnTo>
                    <a:lnTo>
                      <a:pt x="2695" y="624310"/>
                    </a:lnTo>
                    <a:cubicBezTo>
                      <a:pt x="164" y="625806"/>
                      <a:pt x="-737" y="629032"/>
                      <a:pt x="652" y="631623"/>
                    </a:cubicBezTo>
                    <a:cubicBezTo>
                      <a:pt x="1642" y="633294"/>
                      <a:pt x="3442" y="634317"/>
                      <a:pt x="5384" y="634312"/>
                    </a:cubicBezTo>
                    <a:cubicBezTo>
                      <a:pt x="6317" y="634304"/>
                      <a:pt x="7237" y="634084"/>
                      <a:pt x="8072" y="633666"/>
                    </a:cubicBezTo>
                    <a:lnTo>
                      <a:pt x="357594" y="431804"/>
                    </a:lnTo>
                    <a:cubicBezTo>
                      <a:pt x="359300" y="430902"/>
                      <a:pt x="360343" y="429108"/>
                      <a:pt x="360283" y="427180"/>
                    </a:cubicBezTo>
                    <a:lnTo>
                      <a:pt x="360283" y="5387"/>
                    </a:lnTo>
                    <a:cubicBezTo>
                      <a:pt x="360288" y="2417"/>
                      <a:pt x="357885" y="5"/>
                      <a:pt x="354916" y="0"/>
                    </a:cubicBezTo>
                    <a:cubicBezTo>
                      <a:pt x="354805" y="0"/>
                      <a:pt x="354694" y="3"/>
                      <a:pt x="354583" y="10"/>
                    </a:cubicBezTo>
                    <a:close/>
                  </a:path>
                </a:pathLst>
              </a:custGeom>
              <a:solidFill>
                <a:srgbClr val="FFFFFF">
                  <a:alpha val="4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95" name="Google Shape;695;p1"/>
              <p:cNvSpPr/>
              <p:nvPr/>
            </p:nvSpPr>
            <p:spPr>
              <a:xfrm>
                <a:off x="5130966" y="3959657"/>
                <a:ext cx="43018" cy="56388"/>
              </a:xfrm>
              <a:custGeom>
                <a:avLst/>
                <a:gdLst/>
                <a:ahLst/>
                <a:cxnLst/>
                <a:rect l="l" t="t" r="r" b="b"/>
                <a:pathLst>
                  <a:path w="43018" h="56388" extrusionOk="0">
                    <a:moveTo>
                      <a:pt x="0" y="40796"/>
                    </a:moveTo>
                    <a:cubicBezTo>
                      <a:pt x="785" y="25488"/>
                      <a:pt x="8760" y="11451"/>
                      <a:pt x="21509" y="2940"/>
                    </a:cubicBezTo>
                    <a:cubicBezTo>
                      <a:pt x="33554" y="-3943"/>
                      <a:pt x="43018" y="1650"/>
                      <a:pt x="43018" y="15631"/>
                    </a:cubicBezTo>
                    <a:cubicBezTo>
                      <a:pt x="42268" y="30920"/>
                      <a:pt x="34280" y="44938"/>
                      <a:pt x="21509" y="53379"/>
                    </a:cubicBezTo>
                    <a:cubicBezTo>
                      <a:pt x="9787" y="60370"/>
                      <a:pt x="0" y="54777"/>
                      <a:pt x="0" y="40796"/>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696" name="Google Shape;696;p1"/>
            <p:cNvGrpSpPr/>
            <p:nvPr/>
          </p:nvGrpSpPr>
          <p:grpSpPr>
            <a:xfrm>
              <a:off x="4126278" y="1338169"/>
              <a:ext cx="1019744" cy="2120041"/>
              <a:chOff x="4126278" y="1338169"/>
              <a:chExt cx="1019744" cy="2120041"/>
            </a:xfrm>
          </p:grpSpPr>
          <p:grpSp>
            <p:nvGrpSpPr>
              <p:cNvPr id="697" name="Google Shape;697;p1"/>
              <p:cNvGrpSpPr/>
              <p:nvPr/>
            </p:nvGrpSpPr>
            <p:grpSpPr>
              <a:xfrm>
                <a:off x="4126278" y="1338169"/>
                <a:ext cx="1019744" cy="2120041"/>
                <a:chOff x="4126278" y="1338169"/>
                <a:chExt cx="1019744" cy="2120041"/>
              </a:xfrm>
            </p:grpSpPr>
            <p:sp>
              <p:nvSpPr>
                <p:cNvPr id="698" name="Google Shape;698;p1"/>
                <p:cNvSpPr/>
                <p:nvPr/>
              </p:nvSpPr>
              <p:spPr>
                <a:xfrm>
                  <a:off x="4126278" y="1338169"/>
                  <a:ext cx="1019314" cy="588488"/>
                </a:xfrm>
                <a:custGeom>
                  <a:avLst/>
                  <a:gdLst/>
                  <a:ahLst/>
                  <a:cxnLst/>
                  <a:rect l="l" t="t" r="r" b="b"/>
                  <a:pathLst>
                    <a:path w="1019314" h="588488" extrusionOk="0">
                      <a:moveTo>
                        <a:pt x="22262" y="588488"/>
                      </a:moveTo>
                      <a:lnTo>
                        <a:pt x="0" y="575690"/>
                      </a:lnTo>
                      <a:lnTo>
                        <a:pt x="997053" y="0"/>
                      </a:lnTo>
                      <a:lnTo>
                        <a:pt x="1019315" y="12798"/>
                      </a:lnTo>
                      <a:lnTo>
                        <a:pt x="22262" y="588488"/>
                      </a:ln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699" name="Google Shape;699;p1"/>
                <p:cNvSpPr/>
                <p:nvPr/>
              </p:nvSpPr>
              <p:spPr>
                <a:xfrm>
                  <a:off x="4148110" y="1350967"/>
                  <a:ext cx="997482" cy="2107242"/>
                </a:xfrm>
                <a:custGeom>
                  <a:avLst/>
                  <a:gdLst/>
                  <a:ahLst/>
                  <a:cxnLst/>
                  <a:rect l="l" t="t" r="r" b="b"/>
                  <a:pathLst>
                    <a:path w="997482" h="2107242" extrusionOk="0">
                      <a:moveTo>
                        <a:pt x="997483" y="0"/>
                      </a:moveTo>
                      <a:lnTo>
                        <a:pt x="997483" y="1531338"/>
                      </a:lnTo>
                      <a:lnTo>
                        <a:pt x="0" y="2107243"/>
                      </a:lnTo>
                      <a:lnTo>
                        <a:pt x="430" y="575690"/>
                      </a:lnTo>
                      <a:lnTo>
                        <a:pt x="997483" y="0"/>
                      </a:ln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0" name="Google Shape;700;p1"/>
                <p:cNvSpPr/>
                <p:nvPr/>
              </p:nvSpPr>
              <p:spPr>
                <a:xfrm>
                  <a:off x="4148540" y="1351290"/>
                  <a:ext cx="997482" cy="2106920"/>
                </a:xfrm>
                <a:custGeom>
                  <a:avLst/>
                  <a:gdLst/>
                  <a:ahLst/>
                  <a:cxnLst/>
                  <a:rect l="l" t="t" r="r" b="b"/>
                  <a:pathLst>
                    <a:path w="997482" h="2106920" extrusionOk="0">
                      <a:moveTo>
                        <a:pt x="991675" y="8926"/>
                      </a:moveTo>
                      <a:lnTo>
                        <a:pt x="991675" y="1528004"/>
                      </a:lnTo>
                      <a:lnTo>
                        <a:pt x="4840" y="2097994"/>
                      </a:lnTo>
                      <a:lnTo>
                        <a:pt x="4840" y="578701"/>
                      </a:lnTo>
                      <a:lnTo>
                        <a:pt x="991245" y="9249"/>
                      </a:lnTo>
                      <a:moveTo>
                        <a:pt x="996623" y="0"/>
                      </a:moveTo>
                      <a:lnTo>
                        <a:pt x="0" y="575368"/>
                      </a:lnTo>
                      <a:lnTo>
                        <a:pt x="0" y="2106920"/>
                      </a:lnTo>
                      <a:lnTo>
                        <a:pt x="997483" y="1531015"/>
                      </a:lnTo>
                      <a:lnTo>
                        <a:pt x="997483" y="215"/>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1" name="Google Shape;701;p1"/>
                <p:cNvSpPr/>
                <p:nvPr/>
              </p:nvSpPr>
              <p:spPr>
                <a:xfrm>
                  <a:off x="4126278" y="1913859"/>
                  <a:ext cx="22261" cy="1544350"/>
                </a:xfrm>
                <a:custGeom>
                  <a:avLst/>
                  <a:gdLst/>
                  <a:ahLst/>
                  <a:cxnLst/>
                  <a:rect l="l" t="t" r="r" b="b"/>
                  <a:pathLst>
                    <a:path w="22261" h="1544350" extrusionOk="0">
                      <a:moveTo>
                        <a:pt x="22262" y="12798"/>
                      </a:moveTo>
                      <a:lnTo>
                        <a:pt x="21832" y="1544351"/>
                      </a:lnTo>
                      <a:lnTo>
                        <a:pt x="215" y="1531876"/>
                      </a:lnTo>
                      <a:lnTo>
                        <a:pt x="0" y="0"/>
                      </a:lnTo>
                      <a:lnTo>
                        <a:pt x="21832" y="12475"/>
                      </a:lnTo>
                      <a:lnTo>
                        <a:pt x="22262" y="12798"/>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702" name="Google Shape;702;p1"/>
              <p:cNvGrpSpPr/>
              <p:nvPr/>
            </p:nvGrpSpPr>
            <p:grpSpPr>
              <a:xfrm>
                <a:off x="4239619" y="2137415"/>
                <a:ext cx="288785" cy="419272"/>
                <a:chOff x="4239619" y="2137415"/>
                <a:chExt cx="288785" cy="419272"/>
              </a:xfrm>
            </p:grpSpPr>
            <p:sp>
              <p:nvSpPr>
                <p:cNvPr id="703" name="Google Shape;703;p1"/>
                <p:cNvSpPr/>
                <p:nvPr/>
              </p:nvSpPr>
              <p:spPr>
                <a:xfrm>
                  <a:off x="4317595" y="2341997"/>
                  <a:ext cx="33488" cy="75850"/>
                </a:xfrm>
                <a:custGeom>
                  <a:avLst/>
                  <a:gdLst/>
                  <a:ahLst/>
                  <a:cxnLst/>
                  <a:rect l="l" t="t" r="r" b="b"/>
                  <a:pathLst>
                    <a:path w="33488" h="75850" extrusionOk="0">
                      <a:moveTo>
                        <a:pt x="31625" y="0"/>
                      </a:moveTo>
                      <a:cubicBezTo>
                        <a:pt x="32162" y="0"/>
                        <a:pt x="32593" y="0"/>
                        <a:pt x="32915" y="0"/>
                      </a:cubicBezTo>
                      <a:cubicBezTo>
                        <a:pt x="33286" y="368"/>
                        <a:pt x="33482" y="877"/>
                        <a:pt x="33453" y="1398"/>
                      </a:cubicBezTo>
                      <a:lnTo>
                        <a:pt x="33453" y="7313"/>
                      </a:lnTo>
                      <a:cubicBezTo>
                        <a:pt x="33500" y="7993"/>
                        <a:pt x="33500" y="8676"/>
                        <a:pt x="33453" y="9356"/>
                      </a:cubicBezTo>
                      <a:cubicBezTo>
                        <a:pt x="33453" y="10002"/>
                        <a:pt x="32915" y="10970"/>
                        <a:pt x="32593" y="12260"/>
                      </a:cubicBezTo>
                      <a:lnTo>
                        <a:pt x="16999" y="69152"/>
                      </a:lnTo>
                      <a:cubicBezTo>
                        <a:pt x="16849" y="69782"/>
                        <a:pt x="16633" y="70395"/>
                        <a:pt x="16353" y="70980"/>
                      </a:cubicBezTo>
                      <a:cubicBezTo>
                        <a:pt x="16073" y="71565"/>
                        <a:pt x="15624" y="72052"/>
                        <a:pt x="15063" y="72378"/>
                      </a:cubicBezTo>
                      <a:lnTo>
                        <a:pt x="9470" y="75604"/>
                      </a:lnTo>
                      <a:cubicBezTo>
                        <a:pt x="9103" y="75933"/>
                        <a:pt x="8547" y="75933"/>
                        <a:pt x="8180" y="75604"/>
                      </a:cubicBezTo>
                      <a:cubicBezTo>
                        <a:pt x="7765" y="75267"/>
                        <a:pt x="7561" y="74735"/>
                        <a:pt x="7642" y="74206"/>
                      </a:cubicBezTo>
                      <a:cubicBezTo>
                        <a:pt x="7642" y="74206"/>
                        <a:pt x="7642" y="73668"/>
                        <a:pt x="7642" y="73023"/>
                      </a:cubicBezTo>
                      <a:lnTo>
                        <a:pt x="23344" y="16024"/>
                      </a:lnTo>
                      <a:lnTo>
                        <a:pt x="1835" y="28177"/>
                      </a:lnTo>
                      <a:cubicBezTo>
                        <a:pt x="1443" y="28432"/>
                        <a:pt x="936" y="28432"/>
                        <a:pt x="544" y="28177"/>
                      </a:cubicBezTo>
                      <a:cubicBezTo>
                        <a:pt x="156" y="27776"/>
                        <a:pt x="-40" y="27227"/>
                        <a:pt x="7" y="26671"/>
                      </a:cubicBezTo>
                      <a:lnTo>
                        <a:pt x="6" y="20434"/>
                      </a:lnTo>
                      <a:cubicBezTo>
                        <a:pt x="48" y="19758"/>
                        <a:pt x="231" y="19098"/>
                        <a:pt x="544" y="18498"/>
                      </a:cubicBezTo>
                      <a:cubicBezTo>
                        <a:pt x="792" y="17865"/>
                        <a:pt x="1247" y="17334"/>
                        <a:pt x="1834" y="16992"/>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4" name="Google Shape;704;p1"/>
                <p:cNvSpPr/>
                <p:nvPr/>
              </p:nvSpPr>
              <p:spPr>
                <a:xfrm>
                  <a:off x="4356855" y="2323574"/>
                  <a:ext cx="36135" cy="70722"/>
                </a:xfrm>
                <a:custGeom>
                  <a:avLst/>
                  <a:gdLst/>
                  <a:ahLst/>
                  <a:cxnLst/>
                  <a:rect l="l" t="t" r="r" b="b"/>
                  <a:pathLst>
                    <a:path w="36135" h="70722" extrusionOk="0">
                      <a:moveTo>
                        <a:pt x="36135" y="16702"/>
                      </a:moveTo>
                      <a:lnTo>
                        <a:pt x="36135" y="32619"/>
                      </a:lnTo>
                      <a:cubicBezTo>
                        <a:pt x="36007" y="36233"/>
                        <a:pt x="35576" y="39831"/>
                        <a:pt x="34845" y="43373"/>
                      </a:cubicBezTo>
                      <a:cubicBezTo>
                        <a:pt x="34283" y="46652"/>
                        <a:pt x="33270" y="49837"/>
                        <a:pt x="31834" y="52837"/>
                      </a:cubicBezTo>
                      <a:cubicBezTo>
                        <a:pt x="30413" y="55847"/>
                        <a:pt x="28565" y="58636"/>
                        <a:pt x="26349" y="61118"/>
                      </a:cubicBezTo>
                      <a:cubicBezTo>
                        <a:pt x="23954" y="63760"/>
                        <a:pt x="21160" y="66010"/>
                        <a:pt x="18068" y="67786"/>
                      </a:cubicBezTo>
                      <a:cubicBezTo>
                        <a:pt x="15517" y="69354"/>
                        <a:pt x="12654" y="70345"/>
                        <a:pt x="9679" y="70690"/>
                      </a:cubicBezTo>
                      <a:cubicBezTo>
                        <a:pt x="7655" y="70887"/>
                        <a:pt x="5647" y="70178"/>
                        <a:pt x="4194" y="68754"/>
                      </a:cubicBezTo>
                      <a:cubicBezTo>
                        <a:pt x="2626" y="67125"/>
                        <a:pt x="1578" y="65066"/>
                        <a:pt x="1183" y="62839"/>
                      </a:cubicBezTo>
                      <a:cubicBezTo>
                        <a:pt x="424" y="59923"/>
                        <a:pt x="26" y="56925"/>
                        <a:pt x="0" y="53913"/>
                      </a:cubicBezTo>
                      <a:cubicBezTo>
                        <a:pt x="0" y="51654"/>
                        <a:pt x="0" y="49073"/>
                        <a:pt x="0" y="46277"/>
                      </a:cubicBezTo>
                      <a:cubicBezTo>
                        <a:pt x="0" y="43481"/>
                        <a:pt x="0" y="40684"/>
                        <a:pt x="0" y="38426"/>
                      </a:cubicBezTo>
                      <a:cubicBezTo>
                        <a:pt x="49" y="34812"/>
                        <a:pt x="445" y="31210"/>
                        <a:pt x="1183" y="27672"/>
                      </a:cubicBezTo>
                      <a:cubicBezTo>
                        <a:pt x="1745" y="24359"/>
                        <a:pt x="2758" y="21138"/>
                        <a:pt x="4194" y="18100"/>
                      </a:cubicBezTo>
                      <a:cubicBezTo>
                        <a:pt x="7112" y="11715"/>
                        <a:pt x="11966" y="6409"/>
                        <a:pt x="18068" y="2936"/>
                      </a:cubicBezTo>
                      <a:cubicBezTo>
                        <a:pt x="20551" y="1310"/>
                        <a:pt x="23393" y="314"/>
                        <a:pt x="26348" y="32"/>
                      </a:cubicBezTo>
                      <a:cubicBezTo>
                        <a:pt x="28373" y="-165"/>
                        <a:pt x="30381" y="544"/>
                        <a:pt x="31833" y="1968"/>
                      </a:cubicBezTo>
                      <a:cubicBezTo>
                        <a:pt x="33436" y="3573"/>
                        <a:pt x="34489" y="5643"/>
                        <a:pt x="34845" y="7883"/>
                      </a:cubicBezTo>
                      <a:cubicBezTo>
                        <a:pt x="35592" y="10768"/>
                        <a:pt x="36024" y="13724"/>
                        <a:pt x="36135" y="16702"/>
                      </a:cubicBezTo>
                      <a:close/>
                      <a:moveTo>
                        <a:pt x="9034" y="47783"/>
                      </a:moveTo>
                      <a:cubicBezTo>
                        <a:pt x="8903" y="50812"/>
                        <a:pt x="9690" y="53811"/>
                        <a:pt x="11292" y="56386"/>
                      </a:cubicBezTo>
                      <a:cubicBezTo>
                        <a:pt x="12691" y="57999"/>
                        <a:pt x="14841" y="57892"/>
                        <a:pt x="18068" y="56386"/>
                      </a:cubicBezTo>
                      <a:cubicBezTo>
                        <a:pt x="21046" y="54763"/>
                        <a:pt x="23394" y="52188"/>
                        <a:pt x="24736" y="49073"/>
                      </a:cubicBezTo>
                      <a:cubicBezTo>
                        <a:pt x="26137" y="45431"/>
                        <a:pt x="26901" y="41575"/>
                        <a:pt x="26994" y="37673"/>
                      </a:cubicBezTo>
                      <a:cubicBezTo>
                        <a:pt x="26994" y="35415"/>
                        <a:pt x="26994" y="32834"/>
                        <a:pt x="26994" y="30145"/>
                      </a:cubicBezTo>
                      <a:cubicBezTo>
                        <a:pt x="26994" y="27456"/>
                        <a:pt x="26994" y="24875"/>
                        <a:pt x="26994" y="22724"/>
                      </a:cubicBezTo>
                      <a:cubicBezTo>
                        <a:pt x="27101" y="19663"/>
                        <a:pt x="26316" y="16637"/>
                        <a:pt x="24736" y="14013"/>
                      </a:cubicBezTo>
                      <a:cubicBezTo>
                        <a:pt x="23337" y="12400"/>
                        <a:pt x="21186" y="12508"/>
                        <a:pt x="18068" y="14013"/>
                      </a:cubicBezTo>
                      <a:cubicBezTo>
                        <a:pt x="15052" y="15672"/>
                        <a:pt x="12670" y="18281"/>
                        <a:pt x="11292" y="21434"/>
                      </a:cubicBezTo>
                      <a:cubicBezTo>
                        <a:pt x="9901" y="25042"/>
                        <a:pt x="9137" y="28861"/>
                        <a:pt x="9034" y="32726"/>
                      </a:cubicBezTo>
                      <a:cubicBezTo>
                        <a:pt x="9034" y="35092"/>
                        <a:pt x="9034" y="37566"/>
                        <a:pt x="9034" y="40362"/>
                      </a:cubicBezTo>
                      <a:cubicBezTo>
                        <a:pt x="9034" y="43158"/>
                        <a:pt x="8926" y="45524"/>
                        <a:pt x="9034" y="47783"/>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5" name="Google Shape;705;p1"/>
                <p:cNvSpPr/>
                <p:nvPr/>
              </p:nvSpPr>
              <p:spPr>
                <a:xfrm>
                  <a:off x="4399551" y="2287866"/>
                  <a:ext cx="49148" cy="84817"/>
                </a:xfrm>
                <a:custGeom>
                  <a:avLst/>
                  <a:gdLst/>
                  <a:ahLst/>
                  <a:cxnLst/>
                  <a:rect l="l" t="t" r="r" b="b"/>
                  <a:pathLst>
                    <a:path w="49148" h="84817" extrusionOk="0">
                      <a:moveTo>
                        <a:pt x="10002" y="18964"/>
                      </a:moveTo>
                      <a:cubicBezTo>
                        <a:pt x="11290" y="18115"/>
                        <a:pt x="12767" y="17598"/>
                        <a:pt x="14303" y="17458"/>
                      </a:cubicBezTo>
                      <a:cubicBezTo>
                        <a:pt x="15394" y="17399"/>
                        <a:pt x="16478" y="17661"/>
                        <a:pt x="17422" y="18211"/>
                      </a:cubicBezTo>
                      <a:cubicBezTo>
                        <a:pt x="18255" y="18844"/>
                        <a:pt x="18890" y="19703"/>
                        <a:pt x="19251" y="20685"/>
                      </a:cubicBezTo>
                      <a:cubicBezTo>
                        <a:pt x="19713" y="21850"/>
                        <a:pt x="19968" y="23088"/>
                        <a:pt x="20004" y="24341"/>
                      </a:cubicBezTo>
                      <a:cubicBezTo>
                        <a:pt x="20004" y="25847"/>
                        <a:pt x="20004" y="27460"/>
                        <a:pt x="20004" y="29288"/>
                      </a:cubicBezTo>
                      <a:cubicBezTo>
                        <a:pt x="20004" y="31117"/>
                        <a:pt x="20004" y="32730"/>
                        <a:pt x="20004" y="34235"/>
                      </a:cubicBezTo>
                      <a:cubicBezTo>
                        <a:pt x="19963" y="35769"/>
                        <a:pt x="19710" y="37289"/>
                        <a:pt x="19251" y="38752"/>
                      </a:cubicBezTo>
                      <a:cubicBezTo>
                        <a:pt x="18801" y="40387"/>
                        <a:pt x="18189" y="41972"/>
                        <a:pt x="17422" y="43484"/>
                      </a:cubicBezTo>
                      <a:cubicBezTo>
                        <a:pt x="16553" y="45034"/>
                        <a:pt x="15507" y="46478"/>
                        <a:pt x="14303" y="47786"/>
                      </a:cubicBezTo>
                      <a:cubicBezTo>
                        <a:pt x="13087" y="49153"/>
                        <a:pt x="11629" y="50283"/>
                        <a:pt x="10002" y="51120"/>
                      </a:cubicBezTo>
                      <a:cubicBezTo>
                        <a:pt x="8701" y="51961"/>
                        <a:pt x="7233" y="52511"/>
                        <a:pt x="5700" y="52733"/>
                      </a:cubicBezTo>
                      <a:cubicBezTo>
                        <a:pt x="4645" y="52777"/>
                        <a:pt x="3599" y="52516"/>
                        <a:pt x="2689" y="51980"/>
                      </a:cubicBezTo>
                      <a:cubicBezTo>
                        <a:pt x="1797" y="51382"/>
                        <a:pt x="1119" y="50516"/>
                        <a:pt x="753" y="49507"/>
                      </a:cubicBezTo>
                      <a:cubicBezTo>
                        <a:pt x="328" y="48330"/>
                        <a:pt x="74" y="47099"/>
                        <a:pt x="0" y="45850"/>
                      </a:cubicBezTo>
                      <a:cubicBezTo>
                        <a:pt x="0" y="44345"/>
                        <a:pt x="0" y="42731"/>
                        <a:pt x="0" y="40903"/>
                      </a:cubicBezTo>
                      <a:cubicBezTo>
                        <a:pt x="0" y="39075"/>
                        <a:pt x="0" y="37462"/>
                        <a:pt x="0" y="35956"/>
                      </a:cubicBezTo>
                      <a:cubicBezTo>
                        <a:pt x="90" y="34428"/>
                        <a:pt x="342" y="32914"/>
                        <a:pt x="753" y="31439"/>
                      </a:cubicBezTo>
                      <a:cubicBezTo>
                        <a:pt x="1192" y="29785"/>
                        <a:pt x="1843" y="28195"/>
                        <a:pt x="2689" y="26707"/>
                      </a:cubicBezTo>
                      <a:cubicBezTo>
                        <a:pt x="3557" y="25183"/>
                        <a:pt x="4565" y="23743"/>
                        <a:pt x="5700" y="22405"/>
                      </a:cubicBezTo>
                      <a:cubicBezTo>
                        <a:pt x="6958" y="21055"/>
                        <a:pt x="8408" y="19895"/>
                        <a:pt x="10002" y="18964"/>
                      </a:cubicBezTo>
                      <a:close/>
                      <a:moveTo>
                        <a:pt x="36996" y="5521"/>
                      </a:moveTo>
                      <a:cubicBezTo>
                        <a:pt x="37273" y="4888"/>
                        <a:pt x="37597" y="4277"/>
                        <a:pt x="37963" y="3693"/>
                      </a:cubicBezTo>
                      <a:cubicBezTo>
                        <a:pt x="38351" y="3184"/>
                        <a:pt x="38824" y="2747"/>
                        <a:pt x="39362" y="2402"/>
                      </a:cubicBezTo>
                      <a:lnTo>
                        <a:pt x="43448" y="144"/>
                      </a:lnTo>
                      <a:cubicBezTo>
                        <a:pt x="43820" y="-48"/>
                        <a:pt x="44260" y="-48"/>
                        <a:pt x="44631" y="144"/>
                      </a:cubicBezTo>
                      <a:cubicBezTo>
                        <a:pt x="44775" y="488"/>
                        <a:pt x="44775" y="875"/>
                        <a:pt x="44631" y="1219"/>
                      </a:cubicBezTo>
                      <a:cubicBezTo>
                        <a:pt x="44631" y="1219"/>
                        <a:pt x="44631" y="1219"/>
                        <a:pt x="44631" y="1219"/>
                      </a:cubicBezTo>
                      <a:cubicBezTo>
                        <a:pt x="44678" y="1432"/>
                        <a:pt x="44678" y="1652"/>
                        <a:pt x="44631" y="1864"/>
                      </a:cubicBezTo>
                      <a:lnTo>
                        <a:pt x="11507" y="79297"/>
                      </a:lnTo>
                      <a:cubicBezTo>
                        <a:pt x="11231" y="79896"/>
                        <a:pt x="10908" y="80471"/>
                        <a:pt x="10540" y="81018"/>
                      </a:cubicBezTo>
                      <a:cubicBezTo>
                        <a:pt x="10171" y="81582"/>
                        <a:pt x="9648" y="82030"/>
                        <a:pt x="9034" y="82308"/>
                      </a:cubicBezTo>
                      <a:lnTo>
                        <a:pt x="5055" y="84674"/>
                      </a:lnTo>
                      <a:cubicBezTo>
                        <a:pt x="4683" y="84865"/>
                        <a:pt x="4243" y="84865"/>
                        <a:pt x="3872" y="84674"/>
                      </a:cubicBezTo>
                      <a:cubicBezTo>
                        <a:pt x="3699" y="84336"/>
                        <a:pt x="3699" y="83937"/>
                        <a:pt x="3872" y="83599"/>
                      </a:cubicBezTo>
                      <a:lnTo>
                        <a:pt x="3872" y="83599"/>
                      </a:lnTo>
                      <a:lnTo>
                        <a:pt x="3872" y="82953"/>
                      </a:lnTo>
                      <a:close/>
                      <a:moveTo>
                        <a:pt x="13551" y="37139"/>
                      </a:moveTo>
                      <a:cubicBezTo>
                        <a:pt x="13616" y="36567"/>
                        <a:pt x="13616" y="35990"/>
                        <a:pt x="13551" y="35418"/>
                      </a:cubicBezTo>
                      <a:lnTo>
                        <a:pt x="13551" y="30579"/>
                      </a:lnTo>
                      <a:cubicBezTo>
                        <a:pt x="13625" y="30008"/>
                        <a:pt x="13625" y="29429"/>
                        <a:pt x="13551" y="28858"/>
                      </a:cubicBezTo>
                      <a:cubicBezTo>
                        <a:pt x="13601" y="27952"/>
                        <a:pt x="13292" y="27063"/>
                        <a:pt x="12691" y="26385"/>
                      </a:cubicBezTo>
                      <a:cubicBezTo>
                        <a:pt x="12690" y="25739"/>
                        <a:pt x="11292" y="26385"/>
                        <a:pt x="10002" y="26385"/>
                      </a:cubicBezTo>
                      <a:cubicBezTo>
                        <a:pt x="8819" y="27041"/>
                        <a:pt x="7877" y="28058"/>
                        <a:pt x="7313" y="29288"/>
                      </a:cubicBezTo>
                      <a:cubicBezTo>
                        <a:pt x="6851" y="30422"/>
                        <a:pt x="6561" y="31618"/>
                        <a:pt x="6453" y="32837"/>
                      </a:cubicBezTo>
                      <a:cubicBezTo>
                        <a:pt x="6453" y="32837"/>
                        <a:pt x="6453" y="33805"/>
                        <a:pt x="6453" y="34558"/>
                      </a:cubicBezTo>
                      <a:lnTo>
                        <a:pt x="6453" y="39397"/>
                      </a:lnTo>
                      <a:cubicBezTo>
                        <a:pt x="6453" y="40150"/>
                        <a:pt x="6453" y="40688"/>
                        <a:pt x="6453" y="41011"/>
                      </a:cubicBezTo>
                      <a:cubicBezTo>
                        <a:pt x="6487" y="41936"/>
                        <a:pt x="6786" y="42831"/>
                        <a:pt x="7313" y="43592"/>
                      </a:cubicBezTo>
                      <a:cubicBezTo>
                        <a:pt x="7851" y="44130"/>
                        <a:pt x="8711" y="43592"/>
                        <a:pt x="10002" y="43592"/>
                      </a:cubicBezTo>
                      <a:cubicBezTo>
                        <a:pt x="11182" y="42982"/>
                        <a:pt x="12127" y="41999"/>
                        <a:pt x="12690" y="40796"/>
                      </a:cubicBezTo>
                      <a:cubicBezTo>
                        <a:pt x="13243" y="39655"/>
                        <a:pt x="13537" y="38406"/>
                        <a:pt x="13550" y="37139"/>
                      </a:cubicBezTo>
                      <a:close/>
                      <a:moveTo>
                        <a:pt x="39147" y="33590"/>
                      </a:moveTo>
                      <a:cubicBezTo>
                        <a:pt x="40419" y="32711"/>
                        <a:pt x="41905" y="32190"/>
                        <a:pt x="43448" y="32084"/>
                      </a:cubicBezTo>
                      <a:cubicBezTo>
                        <a:pt x="44504" y="32040"/>
                        <a:pt x="45549" y="32302"/>
                        <a:pt x="46460" y="32837"/>
                      </a:cubicBezTo>
                      <a:cubicBezTo>
                        <a:pt x="47328" y="33460"/>
                        <a:pt x="48000" y="34318"/>
                        <a:pt x="48395" y="35311"/>
                      </a:cubicBezTo>
                      <a:cubicBezTo>
                        <a:pt x="48811" y="36490"/>
                        <a:pt x="49065" y="37720"/>
                        <a:pt x="49148" y="38967"/>
                      </a:cubicBezTo>
                      <a:cubicBezTo>
                        <a:pt x="49148" y="40473"/>
                        <a:pt x="49148" y="42086"/>
                        <a:pt x="49148" y="43914"/>
                      </a:cubicBezTo>
                      <a:cubicBezTo>
                        <a:pt x="49148" y="45743"/>
                        <a:pt x="49148" y="47356"/>
                        <a:pt x="49148" y="48969"/>
                      </a:cubicBezTo>
                      <a:cubicBezTo>
                        <a:pt x="49038" y="50495"/>
                        <a:pt x="48786" y="52007"/>
                        <a:pt x="48395" y="53486"/>
                      </a:cubicBezTo>
                      <a:cubicBezTo>
                        <a:pt x="47956" y="55106"/>
                        <a:pt x="47305" y="56660"/>
                        <a:pt x="46460" y="58110"/>
                      </a:cubicBezTo>
                      <a:cubicBezTo>
                        <a:pt x="45592" y="59634"/>
                        <a:pt x="44583" y="61075"/>
                        <a:pt x="43448" y="62412"/>
                      </a:cubicBezTo>
                      <a:cubicBezTo>
                        <a:pt x="42162" y="63732"/>
                        <a:pt x="40717" y="64888"/>
                        <a:pt x="39147" y="65854"/>
                      </a:cubicBezTo>
                      <a:cubicBezTo>
                        <a:pt x="37837" y="66657"/>
                        <a:pt x="36370" y="67170"/>
                        <a:pt x="34845" y="67359"/>
                      </a:cubicBezTo>
                      <a:cubicBezTo>
                        <a:pt x="33750" y="67470"/>
                        <a:pt x="32650" y="67205"/>
                        <a:pt x="31726" y="66606"/>
                      </a:cubicBezTo>
                      <a:cubicBezTo>
                        <a:pt x="30893" y="65973"/>
                        <a:pt x="30259" y="65115"/>
                        <a:pt x="29898" y="64133"/>
                      </a:cubicBezTo>
                      <a:cubicBezTo>
                        <a:pt x="29472" y="62956"/>
                        <a:pt x="29219" y="61725"/>
                        <a:pt x="29145" y="60476"/>
                      </a:cubicBezTo>
                      <a:cubicBezTo>
                        <a:pt x="29145" y="58971"/>
                        <a:pt x="29145" y="57358"/>
                        <a:pt x="29145" y="55637"/>
                      </a:cubicBezTo>
                      <a:cubicBezTo>
                        <a:pt x="29145" y="53916"/>
                        <a:pt x="29145" y="52195"/>
                        <a:pt x="29145" y="50582"/>
                      </a:cubicBezTo>
                      <a:cubicBezTo>
                        <a:pt x="29235" y="49054"/>
                        <a:pt x="29487" y="47540"/>
                        <a:pt x="29898" y="46065"/>
                      </a:cubicBezTo>
                      <a:cubicBezTo>
                        <a:pt x="30347" y="44431"/>
                        <a:pt x="30960" y="42845"/>
                        <a:pt x="31726" y="41333"/>
                      </a:cubicBezTo>
                      <a:cubicBezTo>
                        <a:pt x="32595" y="39783"/>
                        <a:pt x="33642" y="38340"/>
                        <a:pt x="34845" y="37032"/>
                      </a:cubicBezTo>
                      <a:cubicBezTo>
                        <a:pt x="36086" y="35662"/>
                        <a:pt x="37539" y="34500"/>
                        <a:pt x="39147" y="33590"/>
                      </a:cubicBezTo>
                      <a:close/>
                      <a:moveTo>
                        <a:pt x="42696" y="51765"/>
                      </a:moveTo>
                      <a:lnTo>
                        <a:pt x="42696" y="43484"/>
                      </a:lnTo>
                      <a:cubicBezTo>
                        <a:pt x="42647" y="42595"/>
                        <a:pt x="42349" y="41738"/>
                        <a:pt x="41835" y="41011"/>
                      </a:cubicBezTo>
                      <a:cubicBezTo>
                        <a:pt x="41297" y="41011"/>
                        <a:pt x="40437" y="41011"/>
                        <a:pt x="39147" y="41011"/>
                      </a:cubicBezTo>
                      <a:cubicBezTo>
                        <a:pt x="37945" y="41592"/>
                        <a:pt x="36992" y="42584"/>
                        <a:pt x="36458" y="43807"/>
                      </a:cubicBezTo>
                      <a:cubicBezTo>
                        <a:pt x="35946" y="44924"/>
                        <a:pt x="35654" y="46129"/>
                        <a:pt x="35598" y="47356"/>
                      </a:cubicBezTo>
                      <a:cubicBezTo>
                        <a:pt x="35529" y="47927"/>
                        <a:pt x="35529" y="48505"/>
                        <a:pt x="35598" y="49077"/>
                      </a:cubicBezTo>
                      <a:cubicBezTo>
                        <a:pt x="35597" y="49829"/>
                        <a:pt x="35597" y="50690"/>
                        <a:pt x="35597" y="51550"/>
                      </a:cubicBezTo>
                      <a:cubicBezTo>
                        <a:pt x="35597" y="52411"/>
                        <a:pt x="35597" y="53163"/>
                        <a:pt x="35597" y="53916"/>
                      </a:cubicBezTo>
                      <a:cubicBezTo>
                        <a:pt x="35528" y="54452"/>
                        <a:pt x="35528" y="54994"/>
                        <a:pt x="35597" y="55529"/>
                      </a:cubicBezTo>
                      <a:cubicBezTo>
                        <a:pt x="35581" y="56463"/>
                        <a:pt x="35885" y="57373"/>
                        <a:pt x="36458" y="58110"/>
                      </a:cubicBezTo>
                      <a:cubicBezTo>
                        <a:pt x="36458" y="58648"/>
                        <a:pt x="37856" y="58110"/>
                        <a:pt x="39147" y="58110"/>
                      </a:cubicBezTo>
                      <a:cubicBezTo>
                        <a:pt x="40300" y="57465"/>
                        <a:pt x="41236" y="56492"/>
                        <a:pt x="41835" y="55314"/>
                      </a:cubicBezTo>
                      <a:cubicBezTo>
                        <a:pt x="42285" y="54177"/>
                        <a:pt x="42574" y="52982"/>
                        <a:pt x="42696" y="5176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6" name="Google Shape;706;p1"/>
                <p:cNvSpPr/>
                <p:nvPr/>
              </p:nvSpPr>
              <p:spPr>
                <a:xfrm>
                  <a:off x="4239619" y="2154761"/>
                  <a:ext cx="144229" cy="330916"/>
                </a:xfrm>
                <a:custGeom>
                  <a:avLst/>
                  <a:gdLst/>
                  <a:ahLst/>
                  <a:cxnLst/>
                  <a:rect l="l" t="t" r="r" b="b"/>
                  <a:pathLst>
                    <a:path w="144229" h="330916" extrusionOk="0">
                      <a:moveTo>
                        <a:pt x="59484" y="85714"/>
                      </a:moveTo>
                      <a:cubicBezTo>
                        <a:pt x="34583" y="124363"/>
                        <a:pt x="16809" y="167161"/>
                        <a:pt x="7002" y="212079"/>
                      </a:cubicBezTo>
                      <a:cubicBezTo>
                        <a:pt x="2476" y="232930"/>
                        <a:pt x="133" y="254195"/>
                        <a:pt x="12" y="275531"/>
                      </a:cubicBezTo>
                      <a:cubicBezTo>
                        <a:pt x="-187" y="294225"/>
                        <a:pt x="2165" y="312859"/>
                        <a:pt x="7002" y="330917"/>
                      </a:cubicBezTo>
                      <a:lnTo>
                        <a:pt x="42922" y="294674"/>
                      </a:lnTo>
                      <a:cubicBezTo>
                        <a:pt x="39250" y="281368"/>
                        <a:pt x="37476" y="267609"/>
                        <a:pt x="37652" y="253807"/>
                      </a:cubicBezTo>
                      <a:cubicBezTo>
                        <a:pt x="37734" y="238034"/>
                        <a:pt x="39501" y="222315"/>
                        <a:pt x="42922" y="206917"/>
                      </a:cubicBezTo>
                      <a:cubicBezTo>
                        <a:pt x="50150" y="173738"/>
                        <a:pt x="63263" y="142123"/>
                        <a:pt x="81638" y="113568"/>
                      </a:cubicBezTo>
                      <a:cubicBezTo>
                        <a:pt x="97296" y="87876"/>
                        <a:pt x="118727" y="66187"/>
                        <a:pt x="144230" y="50224"/>
                      </a:cubicBezTo>
                      <a:lnTo>
                        <a:pt x="144230" y="0"/>
                      </a:lnTo>
                      <a:cubicBezTo>
                        <a:pt x="109688" y="21577"/>
                        <a:pt x="80668" y="50929"/>
                        <a:pt x="59484" y="8571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07" name="Google Shape;707;p1"/>
                <p:cNvSpPr/>
                <p:nvPr/>
              </p:nvSpPr>
              <p:spPr>
                <a:xfrm>
                  <a:off x="4246944" y="2137415"/>
                  <a:ext cx="281460" cy="419272"/>
                </a:xfrm>
                <a:custGeom>
                  <a:avLst/>
                  <a:gdLst/>
                  <a:ahLst/>
                  <a:cxnLst/>
                  <a:rect l="l" t="t" r="r" b="b"/>
                  <a:pathLst>
                    <a:path w="281460" h="419272" extrusionOk="0">
                      <a:moveTo>
                        <a:pt x="274348" y="71010"/>
                      </a:moveTo>
                      <a:cubicBezTo>
                        <a:pt x="264884" y="37564"/>
                        <a:pt x="246279" y="14764"/>
                        <a:pt x="221974" y="5193"/>
                      </a:cubicBezTo>
                      <a:cubicBezTo>
                        <a:pt x="197668" y="-4379"/>
                        <a:pt x="168846" y="-938"/>
                        <a:pt x="137228" y="17345"/>
                      </a:cubicBezTo>
                      <a:lnTo>
                        <a:pt x="137228" y="67569"/>
                      </a:lnTo>
                      <a:cubicBezTo>
                        <a:pt x="155578" y="55048"/>
                        <a:pt x="178700" y="51750"/>
                        <a:pt x="199819" y="58643"/>
                      </a:cubicBezTo>
                      <a:cubicBezTo>
                        <a:pt x="219700" y="67794"/>
                        <a:pt x="234064" y="85829"/>
                        <a:pt x="238536" y="107253"/>
                      </a:cubicBezTo>
                      <a:cubicBezTo>
                        <a:pt x="242157" y="120570"/>
                        <a:pt x="243930" y="134321"/>
                        <a:pt x="243805" y="148120"/>
                      </a:cubicBezTo>
                      <a:cubicBezTo>
                        <a:pt x="243682" y="163891"/>
                        <a:pt x="241916" y="179606"/>
                        <a:pt x="238536" y="195010"/>
                      </a:cubicBezTo>
                      <a:cubicBezTo>
                        <a:pt x="231308" y="228189"/>
                        <a:pt x="218195" y="259804"/>
                        <a:pt x="199819" y="288359"/>
                      </a:cubicBezTo>
                      <a:cubicBezTo>
                        <a:pt x="184131" y="314027"/>
                        <a:pt x="162706" y="335709"/>
                        <a:pt x="137228" y="351703"/>
                      </a:cubicBezTo>
                      <a:cubicBezTo>
                        <a:pt x="118877" y="364225"/>
                        <a:pt x="95756" y="367522"/>
                        <a:pt x="74636" y="360630"/>
                      </a:cubicBezTo>
                      <a:cubicBezTo>
                        <a:pt x="54756" y="351478"/>
                        <a:pt x="40392" y="333443"/>
                        <a:pt x="35920" y="312019"/>
                      </a:cubicBezTo>
                      <a:lnTo>
                        <a:pt x="0" y="348262"/>
                      </a:lnTo>
                      <a:cubicBezTo>
                        <a:pt x="9572" y="381816"/>
                        <a:pt x="28070" y="404508"/>
                        <a:pt x="52482" y="414080"/>
                      </a:cubicBezTo>
                      <a:cubicBezTo>
                        <a:pt x="76895" y="423651"/>
                        <a:pt x="105502" y="420210"/>
                        <a:pt x="137228" y="401927"/>
                      </a:cubicBezTo>
                      <a:cubicBezTo>
                        <a:pt x="171781" y="380227"/>
                        <a:pt x="200798" y="350768"/>
                        <a:pt x="221974" y="315891"/>
                      </a:cubicBezTo>
                      <a:cubicBezTo>
                        <a:pt x="246805" y="277334"/>
                        <a:pt x="264543" y="234648"/>
                        <a:pt x="274348" y="189848"/>
                      </a:cubicBezTo>
                      <a:cubicBezTo>
                        <a:pt x="278962" y="169010"/>
                        <a:pt x="281341" y="147739"/>
                        <a:pt x="281446" y="126396"/>
                      </a:cubicBezTo>
                      <a:cubicBezTo>
                        <a:pt x="281666" y="107694"/>
                        <a:pt x="279277" y="89053"/>
                        <a:pt x="274348" y="71010"/>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708" name="Google Shape;708;p1"/>
              <p:cNvGrpSpPr/>
              <p:nvPr/>
            </p:nvGrpSpPr>
            <p:grpSpPr>
              <a:xfrm>
                <a:off x="4239618" y="2601569"/>
                <a:ext cx="288463" cy="419150"/>
                <a:chOff x="4239618" y="2601569"/>
                <a:chExt cx="288463" cy="419150"/>
              </a:xfrm>
            </p:grpSpPr>
            <p:sp>
              <p:nvSpPr>
                <p:cNvPr id="709" name="Google Shape;709;p1"/>
                <p:cNvSpPr/>
                <p:nvPr/>
              </p:nvSpPr>
              <p:spPr>
                <a:xfrm>
                  <a:off x="4315772" y="2806270"/>
                  <a:ext cx="37001" cy="75244"/>
                </a:xfrm>
                <a:custGeom>
                  <a:avLst/>
                  <a:gdLst/>
                  <a:ahLst/>
                  <a:cxnLst/>
                  <a:rect l="l" t="t" r="r" b="b"/>
                  <a:pathLst>
                    <a:path w="37001" h="75244" extrusionOk="0">
                      <a:moveTo>
                        <a:pt x="31941" y="59042"/>
                      </a:moveTo>
                      <a:cubicBezTo>
                        <a:pt x="30308" y="61673"/>
                        <a:pt x="28357" y="64092"/>
                        <a:pt x="26134" y="66248"/>
                      </a:cubicBezTo>
                      <a:cubicBezTo>
                        <a:pt x="23957" y="68385"/>
                        <a:pt x="21539" y="70262"/>
                        <a:pt x="18928" y="71840"/>
                      </a:cubicBezTo>
                      <a:cubicBezTo>
                        <a:pt x="16384" y="73326"/>
                        <a:pt x="13628" y="74414"/>
                        <a:pt x="10755" y="75067"/>
                      </a:cubicBezTo>
                      <a:cubicBezTo>
                        <a:pt x="8806" y="75426"/>
                        <a:pt x="6796" y="75240"/>
                        <a:pt x="4947" y="74529"/>
                      </a:cubicBezTo>
                      <a:cubicBezTo>
                        <a:pt x="3435" y="73883"/>
                        <a:pt x="2185" y="72746"/>
                        <a:pt x="1398" y="71302"/>
                      </a:cubicBezTo>
                      <a:cubicBezTo>
                        <a:pt x="644" y="69711"/>
                        <a:pt x="171" y="68001"/>
                        <a:pt x="0" y="66248"/>
                      </a:cubicBezTo>
                      <a:cubicBezTo>
                        <a:pt x="28" y="65570"/>
                        <a:pt x="212" y="64907"/>
                        <a:pt x="538" y="64312"/>
                      </a:cubicBezTo>
                      <a:cubicBezTo>
                        <a:pt x="854" y="63723"/>
                        <a:pt x="1294" y="63209"/>
                        <a:pt x="1828" y="62806"/>
                      </a:cubicBezTo>
                      <a:lnTo>
                        <a:pt x="7098" y="59795"/>
                      </a:lnTo>
                      <a:cubicBezTo>
                        <a:pt x="7636" y="59795"/>
                        <a:pt x="7959" y="59795"/>
                        <a:pt x="8282" y="59795"/>
                      </a:cubicBezTo>
                      <a:cubicBezTo>
                        <a:pt x="8643" y="60129"/>
                        <a:pt x="8935" y="60531"/>
                        <a:pt x="9142" y="60978"/>
                      </a:cubicBezTo>
                      <a:cubicBezTo>
                        <a:pt x="9439" y="61488"/>
                        <a:pt x="9800" y="61958"/>
                        <a:pt x="10217" y="62376"/>
                      </a:cubicBezTo>
                      <a:cubicBezTo>
                        <a:pt x="10766" y="62735"/>
                        <a:pt x="11393" y="62956"/>
                        <a:pt x="12046" y="63022"/>
                      </a:cubicBezTo>
                      <a:cubicBezTo>
                        <a:pt x="12963" y="63254"/>
                        <a:pt x="13924" y="63254"/>
                        <a:pt x="14842" y="63022"/>
                      </a:cubicBezTo>
                      <a:cubicBezTo>
                        <a:pt x="16276" y="62541"/>
                        <a:pt x="17648" y="61891"/>
                        <a:pt x="18929" y="61086"/>
                      </a:cubicBezTo>
                      <a:cubicBezTo>
                        <a:pt x="21571" y="59639"/>
                        <a:pt x="23822" y="57572"/>
                        <a:pt x="25489" y="55063"/>
                      </a:cubicBezTo>
                      <a:cubicBezTo>
                        <a:pt x="27149" y="52863"/>
                        <a:pt x="28054" y="50184"/>
                        <a:pt x="28070" y="47428"/>
                      </a:cubicBezTo>
                      <a:cubicBezTo>
                        <a:pt x="28070" y="44739"/>
                        <a:pt x="27210" y="43341"/>
                        <a:pt x="25489" y="43126"/>
                      </a:cubicBezTo>
                      <a:cubicBezTo>
                        <a:pt x="23138" y="43071"/>
                        <a:pt x="20833" y="43789"/>
                        <a:pt x="18929" y="45169"/>
                      </a:cubicBezTo>
                      <a:lnTo>
                        <a:pt x="13336" y="48395"/>
                      </a:lnTo>
                      <a:cubicBezTo>
                        <a:pt x="12762" y="48395"/>
                        <a:pt x="12332" y="48395"/>
                        <a:pt x="12046" y="48395"/>
                      </a:cubicBezTo>
                      <a:cubicBezTo>
                        <a:pt x="11662" y="48036"/>
                        <a:pt x="11464" y="47521"/>
                        <a:pt x="11508" y="46997"/>
                      </a:cubicBezTo>
                      <a:lnTo>
                        <a:pt x="11508" y="40114"/>
                      </a:lnTo>
                      <a:cubicBezTo>
                        <a:pt x="11557" y="39371"/>
                        <a:pt x="11739" y="38643"/>
                        <a:pt x="12045" y="37963"/>
                      </a:cubicBezTo>
                      <a:cubicBezTo>
                        <a:pt x="12324" y="37297"/>
                        <a:pt x="12648" y="36651"/>
                        <a:pt x="13013" y="36028"/>
                      </a:cubicBezTo>
                      <a:lnTo>
                        <a:pt x="22370" y="17422"/>
                      </a:lnTo>
                      <a:lnTo>
                        <a:pt x="3872" y="28177"/>
                      </a:lnTo>
                      <a:cubicBezTo>
                        <a:pt x="3298" y="28177"/>
                        <a:pt x="2868" y="28177"/>
                        <a:pt x="2582" y="28177"/>
                      </a:cubicBezTo>
                      <a:cubicBezTo>
                        <a:pt x="2198" y="27817"/>
                        <a:pt x="2000" y="27302"/>
                        <a:pt x="2044" y="26779"/>
                      </a:cubicBezTo>
                      <a:lnTo>
                        <a:pt x="2044" y="20434"/>
                      </a:lnTo>
                      <a:cubicBezTo>
                        <a:pt x="2072" y="19755"/>
                        <a:pt x="2256" y="19093"/>
                        <a:pt x="2581" y="18498"/>
                      </a:cubicBezTo>
                      <a:cubicBezTo>
                        <a:pt x="2829" y="17865"/>
                        <a:pt x="3284" y="17334"/>
                        <a:pt x="3872" y="16992"/>
                      </a:cubicBezTo>
                      <a:lnTo>
                        <a:pt x="33232" y="0"/>
                      </a:lnTo>
                      <a:cubicBezTo>
                        <a:pt x="33232" y="0"/>
                        <a:pt x="34200" y="0"/>
                        <a:pt x="34523" y="0"/>
                      </a:cubicBezTo>
                      <a:cubicBezTo>
                        <a:pt x="34752" y="438"/>
                        <a:pt x="34752" y="960"/>
                        <a:pt x="34523" y="1398"/>
                      </a:cubicBezTo>
                      <a:lnTo>
                        <a:pt x="34523" y="7851"/>
                      </a:lnTo>
                      <a:cubicBezTo>
                        <a:pt x="34665" y="8561"/>
                        <a:pt x="34665" y="9292"/>
                        <a:pt x="34523" y="10002"/>
                      </a:cubicBezTo>
                      <a:cubicBezTo>
                        <a:pt x="34134" y="10649"/>
                        <a:pt x="33809" y="11334"/>
                        <a:pt x="33555" y="12045"/>
                      </a:cubicBezTo>
                      <a:lnTo>
                        <a:pt x="23660" y="31511"/>
                      </a:lnTo>
                      <a:cubicBezTo>
                        <a:pt x="25386" y="30724"/>
                        <a:pt x="27250" y="30285"/>
                        <a:pt x="29145" y="30220"/>
                      </a:cubicBezTo>
                      <a:cubicBezTo>
                        <a:pt x="30649" y="30275"/>
                        <a:pt x="32104" y="30760"/>
                        <a:pt x="33340" y="31618"/>
                      </a:cubicBezTo>
                      <a:cubicBezTo>
                        <a:pt x="34620" y="32549"/>
                        <a:pt x="35563" y="33870"/>
                        <a:pt x="36028" y="35383"/>
                      </a:cubicBezTo>
                      <a:cubicBezTo>
                        <a:pt x="36722" y="37461"/>
                        <a:pt x="37050" y="39645"/>
                        <a:pt x="36996" y="41835"/>
                      </a:cubicBezTo>
                      <a:cubicBezTo>
                        <a:pt x="37014" y="44937"/>
                        <a:pt x="36542" y="48022"/>
                        <a:pt x="35598" y="50977"/>
                      </a:cubicBezTo>
                      <a:cubicBezTo>
                        <a:pt x="34738" y="53814"/>
                        <a:pt x="33508" y="56526"/>
                        <a:pt x="31942" y="59043"/>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0" name="Google Shape;710;p1"/>
                <p:cNvSpPr/>
                <p:nvPr/>
              </p:nvSpPr>
              <p:spPr>
                <a:xfrm>
                  <a:off x="4359759" y="2785837"/>
                  <a:ext cx="23982" cy="70342"/>
                </a:xfrm>
                <a:custGeom>
                  <a:avLst/>
                  <a:gdLst/>
                  <a:ahLst/>
                  <a:cxnLst/>
                  <a:rect l="l" t="t" r="r" b="b"/>
                  <a:pathLst>
                    <a:path w="23982" h="70342" extrusionOk="0">
                      <a:moveTo>
                        <a:pt x="9679" y="70335"/>
                      </a:moveTo>
                      <a:cubicBezTo>
                        <a:pt x="7669" y="70427"/>
                        <a:pt x="5702" y="69732"/>
                        <a:pt x="4194" y="68399"/>
                      </a:cubicBezTo>
                      <a:cubicBezTo>
                        <a:pt x="2688" y="66726"/>
                        <a:pt x="1649" y="64686"/>
                        <a:pt x="1183" y="62484"/>
                      </a:cubicBezTo>
                      <a:cubicBezTo>
                        <a:pt x="470" y="59523"/>
                        <a:pt x="73" y="56495"/>
                        <a:pt x="0" y="53450"/>
                      </a:cubicBezTo>
                      <a:cubicBezTo>
                        <a:pt x="0" y="51299"/>
                        <a:pt x="0" y="48718"/>
                        <a:pt x="0" y="45814"/>
                      </a:cubicBezTo>
                      <a:cubicBezTo>
                        <a:pt x="0" y="42910"/>
                        <a:pt x="0" y="40329"/>
                        <a:pt x="0" y="37963"/>
                      </a:cubicBezTo>
                      <a:cubicBezTo>
                        <a:pt x="93" y="34352"/>
                        <a:pt x="488" y="30754"/>
                        <a:pt x="1183" y="27209"/>
                      </a:cubicBezTo>
                      <a:cubicBezTo>
                        <a:pt x="1779" y="23869"/>
                        <a:pt x="2790" y="20618"/>
                        <a:pt x="4194" y="17530"/>
                      </a:cubicBezTo>
                      <a:cubicBezTo>
                        <a:pt x="5613" y="14486"/>
                        <a:pt x="7459" y="11661"/>
                        <a:pt x="9679" y="9141"/>
                      </a:cubicBezTo>
                      <a:cubicBezTo>
                        <a:pt x="12062" y="6443"/>
                        <a:pt x="14901" y="4186"/>
                        <a:pt x="18068" y="2473"/>
                      </a:cubicBezTo>
                      <a:cubicBezTo>
                        <a:pt x="19904" y="1358"/>
                        <a:pt x="21898" y="524"/>
                        <a:pt x="23982" y="0"/>
                      </a:cubicBezTo>
                      <a:lnTo>
                        <a:pt x="23982" y="13013"/>
                      </a:lnTo>
                      <a:cubicBezTo>
                        <a:pt x="22584" y="12045"/>
                        <a:pt x="20756" y="12045"/>
                        <a:pt x="18068" y="13658"/>
                      </a:cubicBezTo>
                      <a:cubicBezTo>
                        <a:pt x="15040" y="15217"/>
                        <a:pt x="12673" y="17813"/>
                        <a:pt x="11400" y="20971"/>
                      </a:cubicBezTo>
                      <a:cubicBezTo>
                        <a:pt x="9907" y="24590"/>
                        <a:pt x="9105" y="28457"/>
                        <a:pt x="9034" y="32371"/>
                      </a:cubicBezTo>
                      <a:cubicBezTo>
                        <a:pt x="9034" y="34629"/>
                        <a:pt x="9034" y="37211"/>
                        <a:pt x="9034" y="39899"/>
                      </a:cubicBezTo>
                      <a:cubicBezTo>
                        <a:pt x="9034" y="42588"/>
                        <a:pt x="9034" y="45169"/>
                        <a:pt x="9034" y="47427"/>
                      </a:cubicBezTo>
                      <a:cubicBezTo>
                        <a:pt x="8914" y="50471"/>
                        <a:pt x="9741" y="53477"/>
                        <a:pt x="11400" y="56031"/>
                      </a:cubicBezTo>
                      <a:cubicBezTo>
                        <a:pt x="12690" y="57644"/>
                        <a:pt x="14841" y="57537"/>
                        <a:pt x="18068" y="56031"/>
                      </a:cubicBezTo>
                      <a:cubicBezTo>
                        <a:pt x="20545" y="54593"/>
                        <a:pt x="22589" y="52512"/>
                        <a:pt x="23982" y="50009"/>
                      </a:cubicBezTo>
                      <a:lnTo>
                        <a:pt x="23982" y="62806"/>
                      </a:lnTo>
                      <a:cubicBezTo>
                        <a:pt x="22170" y="64479"/>
                        <a:pt x="20188" y="65957"/>
                        <a:pt x="18068" y="67216"/>
                      </a:cubicBezTo>
                      <a:cubicBezTo>
                        <a:pt x="15554" y="68896"/>
                        <a:pt x="12680" y="69965"/>
                        <a:pt x="9679" y="7033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1" name="Google Shape;711;p1"/>
                <p:cNvSpPr/>
                <p:nvPr/>
              </p:nvSpPr>
              <p:spPr>
                <a:xfrm>
                  <a:off x="4383741" y="2786514"/>
                  <a:ext cx="12152" cy="63526"/>
                </a:xfrm>
                <a:custGeom>
                  <a:avLst/>
                  <a:gdLst/>
                  <a:ahLst/>
                  <a:cxnLst/>
                  <a:rect l="l" t="t" r="r" b="b"/>
                  <a:pathLst>
                    <a:path w="12152" h="63526" extrusionOk="0">
                      <a:moveTo>
                        <a:pt x="753" y="48040"/>
                      </a:moveTo>
                      <a:cubicBezTo>
                        <a:pt x="2145" y="44433"/>
                        <a:pt x="2909" y="40613"/>
                        <a:pt x="3011" y="36748"/>
                      </a:cubicBezTo>
                      <a:cubicBezTo>
                        <a:pt x="3011" y="34382"/>
                        <a:pt x="3011" y="31908"/>
                        <a:pt x="3011" y="29112"/>
                      </a:cubicBezTo>
                      <a:cubicBezTo>
                        <a:pt x="3011" y="26316"/>
                        <a:pt x="3011" y="23950"/>
                        <a:pt x="3011" y="21692"/>
                      </a:cubicBezTo>
                      <a:cubicBezTo>
                        <a:pt x="3123" y="18664"/>
                        <a:pt x="2337" y="15671"/>
                        <a:pt x="753" y="13088"/>
                      </a:cubicBezTo>
                      <a:cubicBezTo>
                        <a:pt x="753" y="13088"/>
                        <a:pt x="753" y="13088"/>
                        <a:pt x="0" y="13088"/>
                      </a:cubicBezTo>
                      <a:lnTo>
                        <a:pt x="0" y="75"/>
                      </a:lnTo>
                      <a:cubicBezTo>
                        <a:pt x="785" y="-25"/>
                        <a:pt x="1581" y="-25"/>
                        <a:pt x="2366" y="75"/>
                      </a:cubicBezTo>
                      <a:cubicBezTo>
                        <a:pt x="4390" y="-122"/>
                        <a:pt x="6398" y="587"/>
                        <a:pt x="7851" y="2011"/>
                      </a:cubicBezTo>
                      <a:cubicBezTo>
                        <a:pt x="9414" y="3659"/>
                        <a:pt x="10493" y="5705"/>
                        <a:pt x="10970" y="7926"/>
                      </a:cubicBezTo>
                      <a:cubicBezTo>
                        <a:pt x="11625" y="10861"/>
                        <a:pt x="12020" y="13848"/>
                        <a:pt x="12153" y="16852"/>
                      </a:cubicBezTo>
                      <a:lnTo>
                        <a:pt x="12153" y="32769"/>
                      </a:lnTo>
                      <a:cubicBezTo>
                        <a:pt x="12002" y="36376"/>
                        <a:pt x="11607" y="39969"/>
                        <a:pt x="10970" y="43523"/>
                      </a:cubicBezTo>
                      <a:cubicBezTo>
                        <a:pt x="10338" y="46798"/>
                        <a:pt x="9289" y="49978"/>
                        <a:pt x="7851" y="52987"/>
                      </a:cubicBezTo>
                      <a:cubicBezTo>
                        <a:pt x="6461" y="56014"/>
                        <a:pt x="4611" y="58808"/>
                        <a:pt x="2366" y="61268"/>
                      </a:cubicBezTo>
                      <a:cubicBezTo>
                        <a:pt x="1613" y="62129"/>
                        <a:pt x="753" y="62774"/>
                        <a:pt x="0" y="63527"/>
                      </a:cubicBezTo>
                      <a:lnTo>
                        <a:pt x="0" y="49116"/>
                      </a:lnTo>
                      <a:cubicBezTo>
                        <a:pt x="0" y="49116"/>
                        <a:pt x="538" y="49116"/>
                        <a:pt x="753" y="4804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2" name="Google Shape;712;p1"/>
                <p:cNvSpPr/>
                <p:nvPr/>
              </p:nvSpPr>
              <p:spPr>
                <a:xfrm>
                  <a:off x="4402454" y="2767542"/>
                  <a:ext cx="20004" cy="35330"/>
                </a:xfrm>
                <a:custGeom>
                  <a:avLst/>
                  <a:gdLst/>
                  <a:ahLst/>
                  <a:cxnLst/>
                  <a:rect l="l" t="t" r="r" b="b"/>
                  <a:pathLst>
                    <a:path w="20004" h="35330" extrusionOk="0">
                      <a:moveTo>
                        <a:pt x="17423" y="873"/>
                      </a:moveTo>
                      <a:cubicBezTo>
                        <a:pt x="16513" y="237"/>
                        <a:pt x="15411" y="-67"/>
                        <a:pt x="14304" y="12"/>
                      </a:cubicBezTo>
                      <a:cubicBezTo>
                        <a:pt x="12810" y="192"/>
                        <a:pt x="11376" y="707"/>
                        <a:pt x="10109" y="1518"/>
                      </a:cubicBezTo>
                      <a:cubicBezTo>
                        <a:pt x="8459" y="2458"/>
                        <a:pt x="6970" y="3656"/>
                        <a:pt x="5700" y="5067"/>
                      </a:cubicBezTo>
                      <a:cubicBezTo>
                        <a:pt x="4516" y="6366"/>
                        <a:pt x="3504" y="7812"/>
                        <a:pt x="2689" y="9369"/>
                      </a:cubicBezTo>
                      <a:cubicBezTo>
                        <a:pt x="1877" y="10823"/>
                        <a:pt x="1263" y="12378"/>
                        <a:pt x="860" y="13993"/>
                      </a:cubicBezTo>
                      <a:cubicBezTo>
                        <a:pt x="438" y="15470"/>
                        <a:pt x="150" y="16982"/>
                        <a:pt x="0" y="18510"/>
                      </a:cubicBezTo>
                      <a:cubicBezTo>
                        <a:pt x="0" y="20123"/>
                        <a:pt x="0" y="21844"/>
                        <a:pt x="0" y="23565"/>
                      </a:cubicBezTo>
                      <a:cubicBezTo>
                        <a:pt x="0" y="25286"/>
                        <a:pt x="0" y="27006"/>
                        <a:pt x="0" y="28512"/>
                      </a:cubicBezTo>
                      <a:cubicBezTo>
                        <a:pt x="108" y="29731"/>
                        <a:pt x="398" y="30928"/>
                        <a:pt x="861" y="32061"/>
                      </a:cubicBezTo>
                      <a:cubicBezTo>
                        <a:pt x="1185" y="33062"/>
                        <a:pt x="1827" y="33931"/>
                        <a:pt x="2689" y="34535"/>
                      </a:cubicBezTo>
                      <a:cubicBezTo>
                        <a:pt x="3555" y="35172"/>
                        <a:pt x="4637" y="35442"/>
                        <a:pt x="5700" y="35287"/>
                      </a:cubicBezTo>
                      <a:cubicBezTo>
                        <a:pt x="7273" y="35165"/>
                        <a:pt x="8790" y="34647"/>
                        <a:pt x="10110" y="33782"/>
                      </a:cubicBezTo>
                      <a:cubicBezTo>
                        <a:pt x="11690" y="32876"/>
                        <a:pt x="13107" y="31713"/>
                        <a:pt x="14304" y="30340"/>
                      </a:cubicBezTo>
                      <a:cubicBezTo>
                        <a:pt x="15529" y="29090"/>
                        <a:pt x="16577" y="27679"/>
                        <a:pt x="17423" y="26146"/>
                      </a:cubicBezTo>
                      <a:cubicBezTo>
                        <a:pt x="18217" y="24646"/>
                        <a:pt x="18831" y="23058"/>
                        <a:pt x="19251" y="21414"/>
                      </a:cubicBezTo>
                      <a:cubicBezTo>
                        <a:pt x="19694" y="19947"/>
                        <a:pt x="19947" y="18429"/>
                        <a:pt x="20004" y="16897"/>
                      </a:cubicBezTo>
                      <a:cubicBezTo>
                        <a:pt x="20004" y="15284"/>
                        <a:pt x="20004" y="13671"/>
                        <a:pt x="20004" y="11842"/>
                      </a:cubicBezTo>
                      <a:cubicBezTo>
                        <a:pt x="20004" y="10014"/>
                        <a:pt x="20004" y="8509"/>
                        <a:pt x="20004" y="7003"/>
                      </a:cubicBezTo>
                      <a:cubicBezTo>
                        <a:pt x="19995" y="5746"/>
                        <a:pt x="19739" y="4504"/>
                        <a:pt x="19251" y="3346"/>
                      </a:cubicBezTo>
                      <a:cubicBezTo>
                        <a:pt x="18926" y="2345"/>
                        <a:pt x="18284" y="1477"/>
                        <a:pt x="17422" y="873"/>
                      </a:cubicBezTo>
                      <a:close/>
                      <a:moveTo>
                        <a:pt x="13658" y="17972"/>
                      </a:moveTo>
                      <a:lnTo>
                        <a:pt x="13658" y="19693"/>
                      </a:lnTo>
                      <a:cubicBezTo>
                        <a:pt x="13566" y="20927"/>
                        <a:pt x="13237" y="22132"/>
                        <a:pt x="12691" y="23242"/>
                      </a:cubicBezTo>
                      <a:cubicBezTo>
                        <a:pt x="12162" y="24433"/>
                        <a:pt x="11254" y="25416"/>
                        <a:pt x="10110" y="26038"/>
                      </a:cubicBezTo>
                      <a:cubicBezTo>
                        <a:pt x="8711" y="26791"/>
                        <a:pt x="7851" y="26899"/>
                        <a:pt x="7421" y="26038"/>
                      </a:cubicBezTo>
                      <a:cubicBezTo>
                        <a:pt x="6825" y="25349"/>
                        <a:pt x="6483" y="24476"/>
                        <a:pt x="6453" y="23565"/>
                      </a:cubicBezTo>
                      <a:cubicBezTo>
                        <a:pt x="6495" y="22992"/>
                        <a:pt x="6495" y="22417"/>
                        <a:pt x="6453" y="21844"/>
                      </a:cubicBezTo>
                      <a:lnTo>
                        <a:pt x="6453" y="17005"/>
                      </a:lnTo>
                      <a:cubicBezTo>
                        <a:pt x="6499" y="16432"/>
                        <a:pt x="6499" y="15857"/>
                        <a:pt x="6453" y="15284"/>
                      </a:cubicBezTo>
                      <a:cubicBezTo>
                        <a:pt x="6546" y="14050"/>
                        <a:pt x="6874" y="12845"/>
                        <a:pt x="7421" y="11735"/>
                      </a:cubicBezTo>
                      <a:cubicBezTo>
                        <a:pt x="7955" y="10512"/>
                        <a:pt x="8908" y="9520"/>
                        <a:pt x="10109" y="8939"/>
                      </a:cubicBezTo>
                      <a:cubicBezTo>
                        <a:pt x="11292" y="8186"/>
                        <a:pt x="12260" y="8078"/>
                        <a:pt x="12691" y="8939"/>
                      </a:cubicBezTo>
                      <a:cubicBezTo>
                        <a:pt x="13302" y="9661"/>
                        <a:pt x="13645" y="10573"/>
                        <a:pt x="13658" y="11520"/>
                      </a:cubicBezTo>
                      <a:lnTo>
                        <a:pt x="13658" y="17972"/>
                      </a:ln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3" name="Google Shape;713;p1"/>
                <p:cNvSpPr/>
                <p:nvPr/>
              </p:nvSpPr>
              <p:spPr>
                <a:xfrm>
                  <a:off x="4431599" y="2781857"/>
                  <a:ext cx="20003" cy="35710"/>
                </a:xfrm>
                <a:custGeom>
                  <a:avLst/>
                  <a:gdLst/>
                  <a:ahLst/>
                  <a:cxnLst/>
                  <a:rect l="l" t="t" r="r" b="b"/>
                  <a:pathLst>
                    <a:path w="20003" h="35710" extrusionOk="0">
                      <a:moveTo>
                        <a:pt x="0" y="18820"/>
                      </a:moveTo>
                      <a:cubicBezTo>
                        <a:pt x="0" y="20434"/>
                        <a:pt x="0" y="22154"/>
                        <a:pt x="0" y="23875"/>
                      </a:cubicBezTo>
                      <a:cubicBezTo>
                        <a:pt x="0" y="25596"/>
                        <a:pt x="0" y="27316"/>
                        <a:pt x="0" y="28822"/>
                      </a:cubicBezTo>
                      <a:cubicBezTo>
                        <a:pt x="84" y="30069"/>
                        <a:pt x="337" y="31300"/>
                        <a:pt x="753" y="32479"/>
                      </a:cubicBezTo>
                      <a:cubicBezTo>
                        <a:pt x="1146" y="33443"/>
                        <a:pt x="1775" y="34293"/>
                        <a:pt x="2581" y="34952"/>
                      </a:cubicBezTo>
                      <a:cubicBezTo>
                        <a:pt x="3529" y="35491"/>
                        <a:pt x="4611" y="35752"/>
                        <a:pt x="5700" y="35705"/>
                      </a:cubicBezTo>
                      <a:cubicBezTo>
                        <a:pt x="7230" y="35468"/>
                        <a:pt x="8694" y="34919"/>
                        <a:pt x="10002" y="34092"/>
                      </a:cubicBezTo>
                      <a:cubicBezTo>
                        <a:pt x="11615" y="33188"/>
                        <a:pt x="13068" y="32025"/>
                        <a:pt x="14304" y="30650"/>
                      </a:cubicBezTo>
                      <a:cubicBezTo>
                        <a:pt x="15495" y="29397"/>
                        <a:pt x="16509" y="27986"/>
                        <a:pt x="17315" y="26456"/>
                      </a:cubicBezTo>
                      <a:cubicBezTo>
                        <a:pt x="18161" y="24968"/>
                        <a:pt x="18812" y="23378"/>
                        <a:pt x="19251" y="21724"/>
                      </a:cubicBezTo>
                      <a:cubicBezTo>
                        <a:pt x="19641" y="20245"/>
                        <a:pt x="19893" y="18733"/>
                        <a:pt x="20004" y="17207"/>
                      </a:cubicBezTo>
                      <a:cubicBezTo>
                        <a:pt x="20003" y="15594"/>
                        <a:pt x="20003" y="13981"/>
                        <a:pt x="20003" y="12153"/>
                      </a:cubicBezTo>
                      <a:cubicBezTo>
                        <a:pt x="20003" y="10324"/>
                        <a:pt x="20003" y="8819"/>
                        <a:pt x="20003" y="7313"/>
                      </a:cubicBezTo>
                      <a:cubicBezTo>
                        <a:pt x="19941" y="6063"/>
                        <a:pt x="19687" y="4830"/>
                        <a:pt x="19250" y="3657"/>
                      </a:cubicBezTo>
                      <a:cubicBezTo>
                        <a:pt x="18884" y="2647"/>
                        <a:pt x="18206" y="1781"/>
                        <a:pt x="17315" y="1183"/>
                      </a:cubicBezTo>
                      <a:cubicBezTo>
                        <a:pt x="16519" y="455"/>
                        <a:pt x="15489" y="35"/>
                        <a:pt x="14411" y="0"/>
                      </a:cubicBezTo>
                      <a:cubicBezTo>
                        <a:pt x="12872" y="126"/>
                        <a:pt x="11391" y="644"/>
                        <a:pt x="10109" y="1506"/>
                      </a:cubicBezTo>
                      <a:cubicBezTo>
                        <a:pt x="8455" y="2346"/>
                        <a:pt x="6991" y="3518"/>
                        <a:pt x="5808" y="4947"/>
                      </a:cubicBezTo>
                      <a:cubicBezTo>
                        <a:pt x="3434" y="7459"/>
                        <a:pt x="1732" y="10529"/>
                        <a:pt x="861" y="13873"/>
                      </a:cubicBezTo>
                      <a:cubicBezTo>
                        <a:pt x="407" y="15489"/>
                        <a:pt x="118" y="17147"/>
                        <a:pt x="0" y="18821"/>
                      </a:cubicBezTo>
                      <a:close/>
                      <a:moveTo>
                        <a:pt x="6345" y="20111"/>
                      </a:moveTo>
                      <a:lnTo>
                        <a:pt x="6345" y="17745"/>
                      </a:lnTo>
                      <a:cubicBezTo>
                        <a:pt x="6277" y="17137"/>
                        <a:pt x="6277" y="16524"/>
                        <a:pt x="6345" y="15917"/>
                      </a:cubicBezTo>
                      <a:cubicBezTo>
                        <a:pt x="6414" y="14691"/>
                        <a:pt x="6706" y="13489"/>
                        <a:pt x="7205" y="12368"/>
                      </a:cubicBezTo>
                      <a:cubicBezTo>
                        <a:pt x="7769" y="11165"/>
                        <a:pt x="8714" y="10181"/>
                        <a:pt x="9894" y="9572"/>
                      </a:cubicBezTo>
                      <a:cubicBezTo>
                        <a:pt x="11185" y="8819"/>
                        <a:pt x="12045" y="8711"/>
                        <a:pt x="12583" y="9572"/>
                      </a:cubicBezTo>
                      <a:cubicBezTo>
                        <a:pt x="13110" y="10332"/>
                        <a:pt x="13409" y="11228"/>
                        <a:pt x="13443" y="12153"/>
                      </a:cubicBezTo>
                      <a:cubicBezTo>
                        <a:pt x="13443" y="12153"/>
                        <a:pt x="13443" y="13013"/>
                        <a:pt x="13443" y="13766"/>
                      </a:cubicBezTo>
                      <a:lnTo>
                        <a:pt x="13443" y="18605"/>
                      </a:lnTo>
                      <a:cubicBezTo>
                        <a:pt x="13443" y="19466"/>
                        <a:pt x="13443" y="20003"/>
                        <a:pt x="13443" y="20326"/>
                      </a:cubicBezTo>
                      <a:cubicBezTo>
                        <a:pt x="13335" y="21545"/>
                        <a:pt x="13045" y="22742"/>
                        <a:pt x="12583" y="23875"/>
                      </a:cubicBezTo>
                      <a:cubicBezTo>
                        <a:pt x="12019" y="25105"/>
                        <a:pt x="11077" y="26122"/>
                        <a:pt x="9894" y="26779"/>
                      </a:cubicBezTo>
                      <a:cubicBezTo>
                        <a:pt x="8603" y="27532"/>
                        <a:pt x="7636" y="27639"/>
                        <a:pt x="7205" y="26779"/>
                      </a:cubicBezTo>
                      <a:cubicBezTo>
                        <a:pt x="6648" y="26075"/>
                        <a:pt x="6344" y="25203"/>
                        <a:pt x="6345" y="24305"/>
                      </a:cubicBezTo>
                      <a:cubicBezTo>
                        <a:pt x="6271" y="23734"/>
                        <a:pt x="6271" y="23156"/>
                        <a:pt x="6345" y="2258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4" name="Google Shape;714;p1"/>
                <p:cNvSpPr/>
                <p:nvPr/>
              </p:nvSpPr>
              <p:spPr>
                <a:xfrm>
                  <a:off x="4405968" y="2750134"/>
                  <a:ext cx="41225" cy="84958"/>
                </a:xfrm>
                <a:custGeom>
                  <a:avLst/>
                  <a:gdLst/>
                  <a:ahLst/>
                  <a:cxnLst/>
                  <a:rect l="l" t="t" r="r" b="b"/>
                  <a:pathLst>
                    <a:path w="41225" h="84958" extrusionOk="0">
                      <a:moveTo>
                        <a:pt x="251" y="82915"/>
                      </a:moveTo>
                      <a:lnTo>
                        <a:pt x="33483" y="5590"/>
                      </a:lnTo>
                      <a:cubicBezTo>
                        <a:pt x="33737" y="4947"/>
                        <a:pt x="34061" y="4333"/>
                        <a:pt x="34450" y="3762"/>
                      </a:cubicBezTo>
                      <a:cubicBezTo>
                        <a:pt x="34805" y="3225"/>
                        <a:pt x="35285" y="2782"/>
                        <a:pt x="35849" y="2471"/>
                      </a:cubicBezTo>
                      <a:lnTo>
                        <a:pt x="39935" y="105"/>
                      </a:lnTo>
                      <a:cubicBezTo>
                        <a:pt x="40317" y="-35"/>
                        <a:pt x="40736" y="-35"/>
                        <a:pt x="41118" y="105"/>
                      </a:cubicBezTo>
                      <a:cubicBezTo>
                        <a:pt x="41261" y="449"/>
                        <a:pt x="41261" y="836"/>
                        <a:pt x="41118" y="1180"/>
                      </a:cubicBezTo>
                      <a:cubicBezTo>
                        <a:pt x="41169" y="1356"/>
                        <a:pt x="41169" y="1542"/>
                        <a:pt x="41118" y="1718"/>
                      </a:cubicBezTo>
                      <a:cubicBezTo>
                        <a:pt x="41164" y="1931"/>
                        <a:pt x="41164" y="2151"/>
                        <a:pt x="41118" y="2363"/>
                      </a:cubicBezTo>
                      <a:lnTo>
                        <a:pt x="7779" y="79473"/>
                      </a:lnTo>
                      <a:cubicBezTo>
                        <a:pt x="7502" y="80106"/>
                        <a:pt x="7178" y="80717"/>
                        <a:pt x="6811" y="81302"/>
                      </a:cubicBezTo>
                      <a:cubicBezTo>
                        <a:pt x="6442" y="81866"/>
                        <a:pt x="5920" y="82314"/>
                        <a:pt x="5305" y="82592"/>
                      </a:cubicBezTo>
                      <a:lnTo>
                        <a:pt x="1326" y="84958"/>
                      </a:lnTo>
                      <a:cubicBezTo>
                        <a:pt x="789" y="84958"/>
                        <a:pt x="466" y="84958"/>
                        <a:pt x="143" y="84958"/>
                      </a:cubicBezTo>
                      <a:cubicBezTo>
                        <a:pt x="-179" y="84958"/>
                        <a:pt x="143" y="84958"/>
                        <a:pt x="143" y="83990"/>
                      </a:cubicBezTo>
                      <a:lnTo>
                        <a:pt x="143" y="83452"/>
                      </a:lnTo>
                      <a:cubicBezTo>
                        <a:pt x="212" y="83281"/>
                        <a:pt x="248" y="83099"/>
                        <a:pt x="251" y="8291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5" name="Google Shape;715;p1"/>
                <p:cNvSpPr/>
                <p:nvPr/>
              </p:nvSpPr>
              <p:spPr>
                <a:xfrm>
                  <a:off x="4383741" y="2618711"/>
                  <a:ext cx="107" cy="50331"/>
                </a:xfrm>
                <a:custGeom>
                  <a:avLst/>
                  <a:gdLst/>
                  <a:ahLst/>
                  <a:cxnLst/>
                  <a:rect l="l" t="t" r="r" b="b"/>
                  <a:pathLst>
                    <a:path w="107" h="50331" extrusionOk="0">
                      <a:moveTo>
                        <a:pt x="108" y="50224"/>
                      </a:moveTo>
                      <a:lnTo>
                        <a:pt x="0" y="50331"/>
                      </a:lnTo>
                      <a:lnTo>
                        <a:pt x="0" y="107"/>
                      </a:lnTo>
                      <a:lnTo>
                        <a:pt x="108" y="0"/>
                      </a:lnTo>
                      <a:lnTo>
                        <a:pt x="108" y="50224"/>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6" name="Google Shape;716;p1"/>
                <p:cNvSpPr/>
                <p:nvPr/>
              </p:nvSpPr>
              <p:spPr>
                <a:xfrm>
                  <a:off x="4383849" y="2601569"/>
                  <a:ext cx="144232" cy="194914"/>
                </a:xfrm>
                <a:custGeom>
                  <a:avLst/>
                  <a:gdLst/>
                  <a:ahLst/>
                  <a:cxnLst/>
                  <a:rect l="l" t="t" r="r" b="b"/>
                  <a:pathLst>
                    <a:path w="144232" h="194914" extrusionOk="0">
                      <a:moveTo>
                        <a:pt x="106577" y="148025"/>
                      </a:moveTo>
                      <a:cubicBezTo>
                        <a:pt x="106686" y="134227"/>
                        <a:pt x="104913" y="120478"/>
                        <a:pt x="101308" y="107158"/>
                      </a:cubicBezTo>
                      <a:cubicBezTo>
                        <a:pt x="96869" y="85744"/>
                        <a:pt x="82489" y="67729"/>
                        <a:pt x="62591" y="58655"/>
                      </a:cubicBezTo>
                      <a:cubicBezTo>
                        <a:pt x="41495" y="51664"/>
                        <a:pt x="18344" y="54926"/>
                        <a:pt x="0" y="67474"/>
                      </a:cubicBezTo>
                      <a:lnTo>
                        <a:pt x="0" y="17250"/>
                      </a:lnTo>
                      <a:cubicBezTo>
                        <a:pt x="31618" y="-1033"/>
                        <a:pt x="60978" y="-4259"/>
                        <a:pt x="84746" y="5097"/>
                      </a:cubicBezTo>
                      <a:cubicBezTo>
                        <a:pt x="108513" y="14454"/>
                        <a:pt x="127764" y="37361"/>
                        <a:pt x="137120" y="70915"/>
                      </a:cubicBezTo>
                      <a:cubicBezTo>
                        <a:pt x="142049" y="88957"/>
                        <a:pt x="144438" y="107599"/>
                        <a:pt x="144218" y="126301"/>
                      </a:cubicBezTo>
                      <a:cubicBezTo>
                        <a:pt x="144113" y="147644"/>
                        <a:pt x="141734" y="168914"/>
                        <a:pt x="137120" y="189753"/>
                      </a:cubicBezTo>
                      <a:lnTo>
                        <a:pt x="101308" y="194915"/>
                      </a:lnTo>
                      <a:cubicBezTo>
                        <a:pt x="104688" y="179510"/>
                        <a:pt x="106454" y="163796"/>
                        <a:pt x="106577" y="148025"/>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7" name="Google Shape;717;p1"/>
                <p:cNvSpPr/>
                <p:nvPr/>
              </p:nvSpPr>
              <p:spPr>
                <a:xfrm>
                  <a:off x="4383741" y="2953070"/>
                  <a:ext cx="107" cy="50331"/>
                </a:xfrm>
                <a:custGeom>
                  <a:avLst/>
                  <a:gdLst/>
                  <a:ahLst/>
                  <a:cxnLst/>
                  <a:rect l="l" t="t" r="r" b="b"/>
                  <a:pathLst>
                    <a:path w="107" h="50331" extrusionOk="0">
                      <a:moveTo>
                        <a:pt x="108" y="0"/>
                      </a:moveTo>
                      <a:lnTo>
                        <a:pt x="108" y="50224"/>
                      </a:lnTo>
                      <a:lnTo>
                        <a:pt x="0" y="50331"/>
                      </a:lnTo>
                      <a:lnTo>
                        <a:pt x="0" y="107"/>
                      </a:lnTo>
                      <a:lnTo>
                        <a:pt x="108"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8" name="Google Shape;718;p1"/>
                <p:cNvSpPr/>
                <p:nvPr/>
              </p:nvSpPr>
              <p:spPr>
                <a:xfrm>
                  <a:off x="4239618" y="2618819"/>
                  <a:ext cx="144123" cy="401900"/>
                </a:xfrm>
                <a:custGeom>
                  <a:avLst/>
                  <a:gdLst/>
                  <a:ahLst/>
                  <a:cxnLst/>
                  <a:rect l="l" t="t" r="r" b="b"/>
                  <a:pathLst>
                    <a:path w="144123" h="401900" extrusionOk="0">
                      <a:moveTo>
                        <a:pt x="59485" y="85606"/>
                      </a:moveTo>
                      <a:cubicBezTo>
                        <a:pt x="34601" y="124264"/>
                        <a:pt x="16827" y="167059"/>
                        <a:pt x="7003" y="211972"/>
                      </a:cubicBezTo>
                      <a:cubicBezTo>
                        <a:pt x="2488" y="232824"/>
                        <a:pt x="146" y="254088"/>
                        <a:pt x="12" y="275424"/>
                      </a:cubicBezTo>
                      <a:cubicBezTo>
                        <a:pt x="-193" y="294118"/>
                        <a:pt x="2159" y="312752"/>
                        <a:pt x="7003" y="330809"/>
                      </a:cubicBezTo>
                      <a:cubicBezTo>
                        <a:pt x="16574" y="364364"/>
                        <a:pt x="35072" y="387163"/>
                        <a:pt x="59485" y="396735"/>
                      </a:cubicBezTo>
                      <a:cubicBezTo>
                        <a:pt x="83898" y="406306"/>
                        <a:pt x="112505" y="402757"/>
                        <a:pt x="144123" y="384582"/>
                      </a:cubicBezTo>
                      <a:lnTo>
                        <a:pt x="144123" y="334358"/>
                      </a:lnTo>
                      <a:cubicBezTo>
                        <a:pt x="125776" y="346793"/>
                        <a:pt x="102711" y="350048"/>
                        <a:pt x="81639" y="343177"/>
                      </a:cubicBezTo>
                      <a:cubicBezTo>
                        <a:pt x="61737" y="334053"/>
                        <a:pt x="47363" y="316006"/>
                        <a:pt x="42923" y="294567"/>
                      </a:cubicBezTo>
                      <a:cubicBezTo>
                        <a:pt x="39251" y="281260"/>
                        <a:pt x="37477" y="267502"/>
                        <a:pt x="37653" y="253699"/>
                      </a:cubicBezTo>
                      <a:cubicBezTo>
                        <a:pt x="37735" y="237926"/>
                        <a:pt x="39501" y="222207"/>
                        <a:pt x="42923" y="206810"/>
                      </a:cubicBezTo>
                      <a:cubicBezTo>
                        <a:pt x="50171" y="173637"/>
                        <a:pt x="63282" y="142025"/>
                        <a:pt x="81639" y="113460"/>
                      </a:cubicBezTo>
                      <a:cubicBezTo>
                        <a:pt x="97279" y="87820"/>
                        <a:pt x="118672" y="66170"/>
                        <a:pt x="144123" y="50224"/>
                      </a:cubicBezTo>
                      <a:lnTo>
                        <a:pt x="144123" y="0"/>
                      </a:lnTo>
                      <a:cubicBezTo>
                        <a:pt x="109668" y="21603"/>
                        <a:pt x="80695" y="50907"/>
                        <a:pt x="59485" y="8560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19" name="Google Shape;719;p1"/>
                <p:cNvSpPr/>
                <p:nvPr/>
              </p:nvSpPr>
              <p:spPr>
                <a:xfrm>
                  <a:off x="4383419" y="2791214"/>
                  <a:ext cx="137873" cy="211756"/>
                </a:xfrm>
                <a:custGeom>
                  <a:avLst/>
                  <a:gdLst/>
                  <a:ahLst/>
                  <a:cxnLst/>
                  <a:rect l="l" t="t" r="r" b="b"/>
                  <a:pathLst>
                    <a:path w="137873" h="211756" extrusionOk="0">
                      <a:moveTo>
                        <a:pt x="101738" y="5162"/>
                      </a:moveTo>
                      <a:cubicBezTo>
                        <a:pt x="94341" y="38257"/>
                        <a:pt x="81083" y="69763"/>
                        <a:pt x="62591" y="98189"/>
                      </a:cubicBezTo>
                      <a:cubicBezTo>
                        <a:pt x="46903" y="123856"/>
                        <a:pt x="25478" y="145539"/>
                        <a:pt x="0" y="161533"/>
                      </a:cubicBezTo>
                      <a:lnTo>
                        <a:pt x="0" y="211757"/>
                      </a:lnTo>
                      <a:cubicBezTo>
                        <a:pt x="34538" y="190038"/>
                        <a:pt x="63551" y="160583"/>
                        <a:pt x="84746" y="125721"/>
                      </a:cubicBezTo>
                      <a:cubicBezTo>
                        <a:pt x="109778" y="87300"/>
                        <a:pt x="127768" y="44729"/>
                        <a:pt x="137873" y="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720" name="Google Shape;720;p1"/>
              <p:cNvGrpSpPr/>
              <p:nvPr/>
            </p:nvGrpSpPr>
            <p:grpSpPr>
              <a:xfrm>
                <a:off x="4659595" y="1817454"/>
                <a:ext cx="388669" cy="507013"/>
                <a:chOff x="4659595" y="1817454"/>
                <a:chExt cx="388669" cy="507013"/>
              </a:xfrm>
            </p:grpSpPr>
            <p:sp>
              <p:nvSpPr>
                <p:cNvPr id="721" name="Google Shape;721;p1"/>
                <p:cNvSpPr/>
                <p:nvPr/>
              </p:nvSpPr>
              <p:spPr>
                <a:xfrm>
                  <a:off x="4659595" y="1964347"/>
                  <a:ext cx="76034" cy="125791"/>
                </a:xfrm>
                <a:custGeom>
                  <a:avLst/>
                  <a:gdLst/>
                  <a:ahLst/>
                  <a:cxnLst/>
                  <a:rect l="l" t="t" r="r" b="b"/>
                  <a:pathLst>
                    <a:path w="76034" h="125791" extrusionOk="0">
                      <a:moveTo>
                        <a:pt x="4194" y="125671"/>
                      </a:moveTo>
                      <a:cubicBezTo>
                        <a:pt x="3523" y="125831"/>
                        <a:pt x="2823" y="125831"/>
                        <a:pt x="2151" y="125671"/>
                      </a:cubicBezTo>
                      <a:cubicBezTo>
                        <a:pt x="873" y="124935"/>
                        <a:pt x="61" y="123596"/>
                        <a:pt x="0" y="122122"/>
                      </a:cubicBezTo>
                      <a:lnTo>
                        <a:pt x="0" y="43184"/>
                      </a:lnTo>
                      <a:cubicBezTo>
                        <a:pt x="18" y="41698"/>
                        <a:pt x="842" y="40339"/>
                        <a:pt x="2151" y="39635"/>
                      </a:cubicBezTo>
                      <a:lnTo>
                        <a:pt x="69797" y="489"/>
                      </a:lnTo>
                      <a:cubicBezTo>
                        <a:pt x="71081" y="-163"/>
                        <a:pt x="72600" y="-163"/>
                        <a:pt x="73884" y="489"/>
                      </a:cubicBezTo>
                      <a:cubicBezTo>
                        <a:pt x="75194" y="1245"/>
                        <a:pt x="76010" y="2633"/>
                        <a:pt x="76035" y="4145"/>
                      </a:cubicBezTo>
                      <a:lnTo>
                        <a:pt x="76035" y="82223"/>
                      </a:lnTo>
                      <a:cubicBezTo>
                        <a:pt x="76010" y="83735"/>
                        <a:pt x="75194" y="85124"/>
                        <a:pt x="73884" y="85880"/>
                      </a:cubicBezTo>
                      <a:lnTo>
                        <a:pt x="6238" y="124919"/>
                      </a:lnTo>
                      <a:cubicBezTo>
                        <a:pt x="5630" y="125336"/>
                        <a:pt x="4928" y="125595"/>
                        <a:pt x="4194" y="125671"/>
                      </a:cubicBezTo>
                      <a:close/>
                      <a:moveTo>
                        <a:pt x="8389" y="45765"/>
                      </a:moveTo>
                      <a:lnTo>
                        <a:pt x="8389" y="114272"/>
                      </a:lnTo>
                      <a:lnTo>
                        <a:pt x="67646" y="80072"/>
                      </a:lnTo>
                      <a:lnTo>
                        <a:pt x="67646" y="11566"/>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2" name="Google Shape;722;p1"/>
                <p:cNvSpPr/>
                <p:nvPr/>
              </p:nvSpPr>
              <p:spPr>
                <a:xfrm>
                  <a:off x="4676217" y="1948481"/>
                  <a:ext cx="68057" cy="101100"/>
                </a:xfrm>
                <a:custGeom>
                  <a:avLst/>
                  <a:gdLst/>
                  <a:ahLst/>
                  <a:cxnLst/>
                  <a:rect l="l" t="t" r="r" b="b"/>
                  <a:pathLst>
                    <a:path w="68057" h="101100" extrusionOk="0">
                      <a:moveTo>
                        <a:pt x="63177" y="653"/>
                      </a:moveTo>
                      <a:cubicBezTo>
                        <a:pt x="59022" y="-1112"/>
                        <a:pt x="54223" y="824"/>
                        <a:pt x="52457" y="4978"/>
                      </a:cubicBezTo>
                      <a:cubicBezTo>
                        <a:pt x="52445" y="5006"/>
                        <a:pt x="52433" y="5035"/>
                        <a:pt x="52422" y="5063"/>
                      </a:cubicBezTo>
                      <a:lnTo>
                        <a:pt x="21449" y="78839"/>
                      </a:lnTo>
                      <a:lnTo>
                        <a:pt x="14028" y="71633"/>
                      </a:lnTo>
                      <a:cubicBezTo>
                        <a:pt x="10852" y="68426"/>
                        <a:pt x="5677" y="68401"/>
                        <a:pt x="2469" y="71577"/>
                      </a:cubicBezTo>
                      <a:cubicBezTo>
                        <a:pt x="2451" y="71596"/>
                        <a:pt x="2432" y="71614"/>
                        <a:pt x="2413" y="71633"/>
                      </a:cubicBezTo>
                      <a:cubicBezTo>
                        <a:pt x="-765" y="74755"/>
                        <a:pt x="-810" y="79862"/>
                        <a:pt x="2312" y="83040"/>
                      </a:cubicBezTo>
                      <a:cubicBezTo>
                        <a:pt x="2346" y="83074"/>
                        <a:pt x="2379" y="83107"/>
                        <a:pt x="2413" y="83141"/>
                      </a:cubicBezTo>
                      <a:lnTo>
                        <a:pt x="18330" y="98735"/>
                      </a:lnTo>
                      <a:cubicBezTo>
                        <a:pt x="19893" y="100235"/>
                        <a:pt x="21971" y="101081"/>
                        <a:pt x="24138" y="101101"/>
                      </a:cubicBezTo>
                      <a:lnTo>
                        <a:pt x="25751" y="101101"/>
                      </a:lnTo>
                      <a:cubicBezTo>
                        <a:pt x="28402" y="100565"/>
                        <a:pt x="30616" y="98754"/>
                        <a:pt x="31665" y="96261"/>
                      </a:cubicBezTo>
                      <a:lnTo>
                        <a:pt x="67371" y="11408"/>
                      </a:lnTo>
                      <a:cubicBezTo>
                        <a:pt x="69176" y="7280"/>
                        <a:pt x="67300" y="2469"/>
                        <a:pt x="63177" y="653"/>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3" name="Google Shape;723;p1"/>
                <p:cNvSpPr/>
                <p:nvPr/>
              </p:nvSpPr>
              <p:spPr>
                <a:xfrm>
                  <a:off x="4778218" y="1817454"/>
                  <a:ext cx="270046" cy="170121"/>
                </a:xfrm>
                <a:custGeom>
                  <a:avLst/>
                  <a:gdLst/>
                  <a:ahLst/>
                  <a:cxnLst/>
                  <a:rect l="l" t="t" r="r" b="b"/>
                  <a:pathLst>
                    <a:path w="270046" h="170121" extrusionOk="0">
                      <a:moveTo>
                        <a:pt x="10755" y="145338"/>
                      </a:moveTo>
                      <a:lnTo>
                        <a:pt x="259292" y="1550"/>
                      </a:lnTo>
                      <a:cubicBezTo>
                        <a:pt x="265206" y="-1891"/>
                        <a:pt x="270046" y="582"/>
                        <a:pt x="270046" y="7142"/>
                      </a:cubicBezTo>
                      <a:cubicBezTo>
                        <a:pt x="269498" y="14491"/>
                        <a:pt x="265511" y="21150"/>
                        <a:pt x="259292" y="25102"/>
                      </a:cubicBezTo>
                      <a:lnTo>
                        <a:pt x="10755" y="168568"/>
                      </a:lnTo>
                      <a:cubicBezTo>
                        <a:pt x="4732" y="172009"/>
                        <a:pt x="0" y="169536"/>
                        <a:pt x="0" y="163083"/>
                      </a:cubicBezTo>
                      <a:cubicBezTo>
                        <a:pt x="581" y="155801"/>
                        <a:pt x="4568" y="149222"/>
                        <a:pt x="10755" y="14533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4" name="Google Shape;724;p1"/>
                <p:cNvSpPr/>
                <p:nvPr/>
              </p:nvSpPr>
              <p:spPr>
                <a:xfrm>
                  <a:off x="4659595" y="2082248"/>
                  <a:ext cx="76034" cy="125114"/>
                </a:xfrm>
                <a:custGeom>
                  <a:avLst/>
                  <a:gdLst/>
                  <a:ahLst/>
                  <a:cxnLst/>
                  <a:rect l="l" t="t" r="r" b="b"/>
                  <a:pathLst>
                    <a:path w="76034" h="125114" extrusionOk="0">
                      <a:moveTo>
                        <a:pt x="4194" y="124995"/>
                      </a:moveTo>
                      <a:cubicBezTo>
                        <a:pt x="3523" y="125155"/>
                        <a:pt x="2823" y="125155"/>
                        <a:pt x="2151" y="124995"/>
                      </a:cubicBezTo>
                      <a:cubicBezTo>
                        <a:pt x="841" y="124239"/>
                        <a:pt x="25" y="122850"/>
                        <a:pt x="0" y="121338"/>
                      </a:cubicBezTo>
                      <a:lnTo>
                        <a:pt x="0" y="43260"/>
                      </a:lnTo>
                      <a:cubicBezTo>
                        <a:pt x="24" y="41748"/>
                        <a:pt x="841" y="40360"/>
                        <a:pt x="2151" y="39604"/>
                      </a:cubicBezTo>
                      <a:lnTo>
                        <a:pt x="69797" y="565"/>
                      </a:lnTo>
                      <a:cubicBezTo>
                        <a:pt x="71055" y="-188"/>
                        <a:pt x="72626" y="-188"/>
                        <a:pt x="73884" y="565"/>
                      </a:cubicBezTo>
                      <a:cubicBezTo>
                        <a:pt x="75194" y="1321"/>
                        <a:pt x="76010" y="2709"/>
                        <a:pt x="76035" y="4221"/>
                      </a:cubicBezTo>
                      <a:lnTo>
                        <a:pt x="76035" y="82299"/>
                      </a:lnTo>
                      <a:cubicBezTo>
                        <a:pt x="76040" y="83792"/>
                        <a:pt x="75210" y="85162"/>
                        <a:pt x="73884" y="85848"/>
                      </a:cubicBezTo>
                      <a:lnTo>
                        <a:pt x="6238" y="124995"/>
                      </a:lnTo>
                      <a:cubicBezTo>
                        <a:pt x="5566" y="125155"/>
                        <a:pt x="4866" y="125155"/>
                        <a:pt x="4194" y="124995"/>
                      </a:cubicBezTo>
                      <a:close/>
                      <a:moveTo>
                        <a:pt x="8389" y="45088"/>
                      </a:moveTo>
                      <a:lnTo>
                        <a:pt x="8389" y="113595"/>
                      </a:lnTo>
                      <a:lnTo>
                        <a:pt x="67646" y="79395"/>
                      </a:lnTo>
                      <a:lnTo>
                        <a:pt x="67646" y="11319"/>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5" name="Google Shape;725;p1"/>
                <p:cNvSpPr/>
                <p:nvPr/>
              </p:nvSpPr>
              <p:spPr>
                <a:xfrm>
                  <a:off x="4676370" y="2065598"/>
                  <a:ext cx="68091" cy="101316"/>
                </a:xfrm>
                <a:custGeom>
                  <a:avLst/>
                  <a:gdLst/>
                  <a:ahLst/>
                  <a:cxnLst/>
                  <a:rect l="l" t="t" r="r" b="b"/>
                  <a:pathLst>
                    <a:path w="68091" h="101316" extrusionOk="0">
                      <a:moveTo>
                        <a:pt x="63024" y="653"/>
                      </a:moveTo>
                      <a:cubicBezTo>
                        <a:pt x="58870" y="-1112"/>
                        <a:pt x="54070" y="824"/>
                        <a:pt x="52305" y="4978"/>
                      </a:cubicBezTo>
                      <a:cubicBezTo>
                        <a:pt x="52293" y="5006"/>
                        <a:pt x="52281" y="5035"/>
                        <a:pt x="52270" y="5063"/>
                      </a:cubicBezTo>
                      <a:lnTo>
                        <a:pt x="21296" y="78839"/>
                      </a:lnTo>
                      <a:lnTo>
                        <a:pt x="13876" y="71741"/>
                      </a:lnTo>
                      <a:cubicBezTo>
                        <a:pt x="10639" y="68593"/>
                        <a:pt x="5463" y="68665"/>
                        <a:pt x="2315" y="71902"/>
                      </a:cubicBezTo>
                      <a:cubicBezTo>
                        <a:pt x="-834" y="75139"/>
                        <a:pt x="-761" y="80315"/>
                        <a:pt x="2476" y="83463"/>
                      </a:cubicBezTo>
                      <a:lnTo>
                        <a:pt x="18393" y="99057"/>
                      </a:lnTo>
                      <a:cubicBezTo>
                        <a:pt x="19967" y="100528"/>
                        <a:pt x="22046" y="101337"/>
                        <a:pt x="24200" y="101316"/>
                      </a:cubicBezTo>
                      <a:lnTo>
                        <a:pt x="25813" y="101316"/>
                      </a:lnTo>
                      <a:cubicBezTo>
                        <a:pt x="28464" y="100780"/>
                        <a:pt x="30679" y="98969"/>
                        <a:pt x="31728" y="96476"/>
                      </a:cubicBezTo>
                      <a:lnTo>
                        <a:pt x="67433" y="11515"/>
                      </a:lnTo>
                      <a:cubicBezTo>
                        <a:pt x="69218" y="7304"/>
                        <a:pt x="67251" y="2444"/>
                        <a:pt x="63039" y="660"/>
                      </a:cubicBezTo>
                      <a:cubicBezTo>
                        <a:pt x="63034" y="658"/>
                        <a:pt x="63029" y="656"/>
                        <a:pt x="63024" y="653"/>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6" name="Google Shape;726;p1"/>
                <p:cNvSpPr/>
                <p:nvPr/>
              </p:nvSpPr>
              <p:spPr>
                <a:xfrm>
                  <a:off x="4777788" y="1934284"/>
                  <a:ext cx="270476" cy="170408"/>
                </a:xfrm>
                <a:custGeom>
                  <a:avLst/>
                  <a:gdLst/>
                  <a:ahLst/>
                  <a:cxnLst/>
                  <a:rect l="l" t="t" r="r" b="b"/>
                  <a:pathLst>
                    <a:path w="270476" h="170408" extrusionOk="0">
                      <a:moveTo>
                        <a:pt x="11185" y="145302"/>
                      </a:moveTo>
                      <a:lnTo>
                        <a:pt x="259722" y="1622"/>
                      </a:lnTo>
                      <a:cubicBezTo>
                        <a:pt x="265637" y="-1927"/>
                        <a:pt x="270476" y="546"/>
                        <a:pt x="270476" y="7107"/>
                      </a:cubicBezTo>
                      <a:cubicBezTo>
                        <a:pt x="269945" y="14489"/>
                        <a:pt x="265958" y="21187"/>
                        <a:pt x="259722" y="25174"/>
                      </a:cubicBezTo>
                      <a:lnTo>
                        <a:pt x="10755" y="168855"/>
                      </a:lnTo>
                      <a:cubicBezTo>
                        <a:pt x="4732" y="172296"/>
                        <a:pt x="0" y="169823"/>
                        <a:pt x="0" y="163370"/>
                      </a:cubicBezTo>
                      <a:cubicBezTo>
                        <a:pt x="576" y="155890"/>
                        <a:pt x="4746" y="149154"/>
                        <a:pt x="11185" y="14530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7" name="Google Shape;727;p1"/>
                <p:cNvSpPr/>
                <p:nvPr/>
              </p:nvSpPr>
              <p:spPr>
                <a:xfrm>
                  <a:off x="4659595" y="2198935"/>
                  <a:ext cx="76034" cy="125532"/>
                </a:xfrm>
                <a:custGeom>
                  <a:avLst/>
                  <a:gdLst/>
                  <a:ahLst/>
                  <a:cxnLst/>
                  <a:rect l="l" t="t" r="r" b="b"/>
                  <a:pathLst>
                    <a:path w="76034" h="125532" extrusionOk="0">
                      <a:moveTo>
                        <a:pt x="4194" y="125532"/>
                      </a:moveTo>
                      <a:cubicBezTo>
                        <a:pt x="3463" y="125533"/>
                        <a:pt x="2749" y="125308"/>
                        <a:pt x="2151" y="124887"/>
                      </a:cubicBezTo>
                      <a:cubicBezTo>
                        <a:pt x="842" y="124183"/>
                        <a:pt x="18" y="122824"/>
                        <a:pt x="0" y="121338"/>
                      </a:cubicBezTo>
                      <a:lnTo>
                        <a:pt x="0" y="43153"/>
                      </a:lnTo>
                      <a:cubicBezTo>
                        <a:pt x="61" y="41679"/>
                        <a:pt x="873" y="40340"/>
                        <a:pt x="2151" y="39604"/>
                      </a:cubicBezTo>
                      <a:lnTo>
                        <a:pt x="69797" y="565"/>
                      </a:lnTo>
                      <a:cubicBezTo>
                        <a:pt x="71055" y="-188"/>
                        <a:pt x="72626" y="-188"/>
                        <a:pt x="73884" y="565"/>
                      </a:cubicBezTo>
                      <a:cubicBezTo>
                        <a:pt x="75193" y="1269"/>
                        <a:pt x="76017" y="2628"/>
                        <a:pt x="76035" y="4114"/>
                      </a:cubicBezTo>
                      <a:lnTo>
                        <a:pt x="76035" y="82299"/>
                      </a:lnTo>
                      <a:cubicBezTo>
                        <a:pt x="75973" y="83773"/>
                        <a:pt x="75162" y="85112"/>
                        <a:pt x="73884" y="85848"/>
                      </a:cubicBezTo>
                      <a:lnTo>
                        <a:pt x="6238" y="124887"/>
                      </a:lnTo>
                      <a:cubicBezTo>
                        <a:pt x="5639" y="125308"/>
                        <a:pt x="4926" y="125533"/>
                        <a:pt x="4194" y="125532"/>
                      </a:cubicBezTo>
                      <a:close/>
                      <a:moveTo>
                        <a:pt x="8389" y="45626"/>
                      </a:moveTo>
                      <a:lnTo>
                        <a:pt x="8389" y="114133"/>
                      </a:lnTo>
                      <a:lnTo>
                        <a:pt x="67646" y="79826"/>
                      </a:lnTo>
                      <a:lnTo>
                        <a:pt x="67646" y="11319"/>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8" name="Google Shape;728;p1"/>
                <p:cNvSpPr/>
                <p:nvPr/>
              </p:nvSpPr>
              <p:spPr>
                <a:xfrm>
                  <a:off x="4676209" y="2182822"/>
                  <a:ext cx="68066" cy="101100"/>
                </a:xfrm>
                <a:custGeom>
                  <a:avLst/>
                  <a:gdLst/>
                  <a:ahLst/>
                  <a:cxnLst/>
                  <a:rect l="l" t="t" r="r" b="b"/>
                  <a:pathLst>
                    <a:path w="68066" h="101100" extrusionOk="0">
                      <a:moveTo>
                        <a:pt x="63185" y="653"/>
                      </a:moveTo>
                      <a:cubicBezTo>
                        <a:pt x="59031" y="-1112"/>
                        <a:pt x="54231" y="824"/>
                        <a:pt x="52466" y="4978"/>
                      </a:cubicBezTo>
                      <a:cubicBezTo>
                        <a:pt x="52454" y="5006"/>
                        <a:pt x="52442" y="5035"/>
                        <a:pt x="52431" y="5063"/>
                      </a:cubicBezTo>
                      <a:lnTo>
                        <a:pt x="21458" y="78839"/>
                      </a:lnTo>
                      <a:lnTo>
                        <a:pt x="14037" y="71633"/>
                      </a:lnTo>
                      <a:cubicBezTo>
                        <a:pt x="10814" y="68463"/>
                        <a:pt x="5645" y="68463"/>
                        <a:pt x="2422" y="71633"/>
                      </a:cubicBezTo>
                      <a:cubicBezTo>
                        <a:pt x="-785" y="74810"/>
                        <a:pt x="-810" y="79985"/>
                        <a:pt x="2366" y="83192"/>
                      </a:cubicBezTo>
                      <a:cubicBezTo>
                        <a:pt x="2385" y="83211"/>
                        <a:pt x="2403" y="83230"/>
                        <a:pt x="2422" y="83248"/>
                      </a:cubicBezTo>
                      <a:lnTo>
                        <a:pt x="18339" y="98735"/>
                      </a:lnTo>
                      <a:cubicBezTo>
                        <a:pt x="19902" y="100235"/>
                        <a:pt x="21979" y="101081"/>
                        <a:pt x="24146" y="101101"/>
                      </a:cubicBezTo>
                      <a:lnTo>
                        <a:pt x="25759" y="101101"/>
                      </a:lnTo>
                      <a:cubicBezTo>
                        <a:pt x="28410" y="100565"/>
                        <a:pt x="30625" y="98753"/>
                        <a:pt x="31674" y="96261"/>
                      </a:cubicBezTo>
                      <a:lnTo>
                        <a:pt x="67380" y="11408"/>
                      </a:lnTo>
                      <a:cubicBezTo>
                        <a:pt x="69185" y="7280"/>
                        <a:pt x="67309" y="2469"/>
                        <a:pt x="63185" y="653"/>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29" name="Google Shape;729;p1"/>
                <p:cNvSpPr/>
                <p:nvPr/>
              </p:nvSpPr>
              <p:spPr>
                <a:xfrm>
                  <a:off x="4777788" y="2051147"/>
                  <a:ext cx="270476" cy="170339"/>
                </a:xfrm>
                <a:custGeom>
                  <a:avLst/>
                  <a:gdLst/>
                  <a:ahLst/>
                  <a:cxnLst/>
                  <a:rect l="l" t="t" r="r" b="b"/>
                  <a:pathLst>
                    <a:path w="270476" h="170339" extrusionOk="0">
                      <a:moveTo>
                        <a:pt x="11185" y="145234"/>
                      </a:moveTo>
                      <a:lnTo>
                        <a:pt x="259722" y="1553"/>
                      </a:lnTo>
                      <a:cubicBezTo>
                        <a:pt x="265637" y="-1888"/>
                        <a:pt x="270476" y="585"/>
                        <a:pt x="270476" y="7038"/>
                      </a:cubicBezTo>
                      <a:cubicBezTo>
                        <a:pt x="269961" y="14426"/>
                        <a:pt x="265971" y="21131"/>
                        <a:pt x="259722" y="25106"/>
                      </a:cubicBezTo>
                      <a:lnTo>
                        <a:pt x="10755" y="168786"/>
                      </a:lnTo>
                      <a:cubicBezTo>
                        <a:pt x="4732" y="172228"/>
                        <a:pt x="0" y="169754"/>
                        <a:pt x="0" y="163301"/>
                      </a:cubicBezTo>
                      <a:cubicBezTo>
                        <a:pt x="628" y="155838"/>
                        <a:pt x="4785" y="149124"/>
                        <a:pt x="11185" y="145234"/>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730" name="Google Shape;730;p1"/>
              <p:cNvSpPr/>
              <p:nvPr/>
            </p:nvSpPr>
            <p:spPr>
              <a:xfrm>
                <a:off x="4656584" y="2368561"/>
                <a:ext cx="40222" cy="472984"/>
              </a:xfrm>
              <a:custGeom>
                <a:avLst/>
                <a:gdLst/>
                <a:ahLst/>
                <a:cxnLst/>
                <a:rect l="l" t="t" r="r" b="b"/>
                <a:pathLst>
                  <a:path w="40222" h="472984" extrusionOk="0">
                    <a:moveTo>
                      <a:pt x="40222" y="449754"/>
                    </a:moveTo>
                    <a:lnTo>
                      <a:pt x="0" y="472984"/>
                    </a:lnTo>
                    <a:lnTo>
                      <a:pt x="0" y="23230"/>
                    </a:lnTo>
                    <a:lnTo>
                      <a:pt x="40222" y="0"/>
                    </a:lnTo>
                    <a:lnTo>
                      <a:pt x="40222" y="449754"/>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1" name="Google Shape;731;p1"/>
              <p:cNvSpPr/>
              <p:nvPr/>
            </p:nvSpPr>
            <p:spPr>
              <a:xfrm>
                <a:off x="4727564" y="2327586"/>
                <a:ext cx="40222" cy="472984"/>
              </a:xfrm>
              <a:custGeom>
                <a:avLst/>
                <a:gdLst/>
                <a:ahLst/>
                <a:cxnLst/>
                <a:rect l="l" t="t" r="r" b="b"/>
                <a:pathLst>
                  <a:path w="40222" h="472984" extrusionOk="0">
                    <a:moveTo>
                      <a:pt x="40222" y="449755"/>
                    </a:moveTo>
                    <a:lnTo>
                      <a:pt x="0" y="472984"/>
                    </a:lnTo>
                    <a:lnTo>
                      <a:pt x="0" y="23230"/>
                    </a:lnTo>
                    <a:lnTo>
                      <a:pt x="40222" y="0"/>
                    </a:lnTo>
                    <a:lnTo>
                      <a:pt x="40222" y="449755"/>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2" name="Google Shape;732;p1"/>
              <p:cNvSpPr/>
              <p:nvPr/>
            </p:nvSpPr>
            <p:spPr>
              <a:xfrm>
                <a:off x="4798544" y="2286611"/>
                <a:ext cx="40221" cy="472984"/>
              </a:xfrm>
              <a:custGeom>
                <a:avLst/>
                <a:gdLst/>
                <a:ahLst/>
                <a:cxnLst/>
                <a:rect l="l" t="t" r="r" b="b"/>
                <a:pathLst>
                  <a:path w="40221" h="472984" extrusionOk="0">
                    <a:moveTo>
                      <a:pt x="40222" y="449755"/>
                    </a:moveTo>
                    <a:lnTo>
                      <a:pt x="0" y="472984"/>
                    </a:lnTo>
                    <a:lnTo>
                      <a:pt x="0" y="23230"/>
                    </a:lnTo>
                    <a:lnTo>
                      <a:pt x="40222" y="0"/>
                    </a:lnTo>
                    <a:lnTo>
                      <a:pt x="40222" y="449755"/>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3" name="Google Shape;733;p1"/>
              <p:cNvSpPr/>
              <p:nvPr/>
            </p:nvSpPr>
            <p:spPr>
              <a:xfrm>
                <a:off x="4869524" y="2245636"/>
                <a:ext cx="40221" cy="472984"/>
              </a:xfrm>
              <a:custGeom>
                <a:avLst/>
                <a:gdLst/>
                <a:ahLst/>
                <a:cxnLst/>
                <a:rect l="l" t="t" r="r" b="b"/>
                <a:pathLst>
                  <a:path w="40221" h="472984" extrusionOk="0">
                    <a:moveTo>
                      <a:pt x="40222" y="449755"/>
                    </a:moveTo>
                    <a:lnTo>
                      <a:pt x="0" y="472984"/>
                    </a:lnTo>
                    <a:lnTo>
                      <a:pt x="0" y="23230"/>
                    </a:lnTo>
                    <a:lnTo>
                      <a:pt x="40222" y="0"/>
                    </a:lnTo>
                    <a:lnTo>
                      <a:pt x="40222" y="449755"/>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4" name="Google Shape;734;p1"/>
              <p:cNvSpPr/>
              <p:nvPr/>
            </p:nvSpPr>
            <p:spPr>
              <a:xfrm>
                <a:off x="4940504" y="2204662"/>
                <a:ext cx="40221" cy="472876"/>
              </a:xfrm>
              <a:custGeom>
                <a:avLst/>
                <a:gdLst/>
                <a:ahLst/>
                <a:cxnLst/>
                <a:rect l="l" t="t" r="r" b="b"/>
                <a:pathLst>
                  <a:path w="40221" h="472876" extrusionOk="0">
                    <a:moveTo>
                      <a:pt x="40222" y="449754"/>
                    </a:moveTo>
                    <a:lnTo>
                      <a:pt x="0" y="472877"/>
                    </a:lnTo>
                    <a:lnTo>
                      <a:pt x="0" y="23230"/>
                    </a:lnTo>
                    <a:lnTo>
                      <a:pt x="40222" y="0"/>
                    </a:lnTo>
                    <a:lnTo>
                      <a:pt x="40222" y="449754"/>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5" name="Google Shape;735;p1"/>
              <p:cNvSpPr/>
              <p:nvPr/>
            </p:nvSpPr>
            <p:spPr>
              <a:xfrm>
                <a:off x="5011483" y="2163687"/>
                <a:ext cx="40222" cy="472876"/>
              </a:xfrm>
              <a:custGeom>
                <a:avLst/>
                <a:gdLst/>
                <a:ahLst/>
                <a:cxnLst/>
                <a:rect l="l" t="t" r="r" b="b"/>
                <a:pathLst>
                  <a:path w="40222" h="472876" extrusionOk="0">
                    <a:moveTo>
                      <a:pt x="40222" y="449647"/>
                    </a:moveTo>
                    <a:lnTo>
                      <a:pt x="0" y="472877"/>
                    </a:lnTo>
                    <a:lnTo>
                      <a:pt x="0" y="23122"/>
                    </a:lnTo>
                    <a:lnTo>
                      <a:pt x="40222" y="0"/>
                    </a:lnTo>
                    <a:lnTo>
                      <a:pt x="40222" y="449647"/>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6" name="Google Shape;736;p1"/>
              <p:cNvSpPr/>
              <p:nvPr/>
            </p:nvSpPr>
            <p:spPr>
              <a:xfrm>
                <a:off x="5011483" y="2163687"/>
                <a:ext cx="40222" cy="228426"/>
              </a:xfrm>
              <a:custGeom>
                <a:avLst/>
                <a:gdLst/>
                <a:ahLst/>
                <a:cxnLst/>
                <a:rect l="l" t="t" r="r" b="b"/>
                <a:pathLst>
                  <a:path w="40222" h="228426" extrusionOk="0">
                    <a:moveTo>
                      <a:pt x="0" y="23122"/>
                    </a:moveTo>
                    <a:lnTo>
                      <a:pt x="40222" y="0"/>
                    </a:lnTo>
                    <a:lnTo>
                      <a:pt x="40222" y="205197"/>
                    </a:lnTo>
                    <a:lnTo>
                      <a:pt x="0" y="228426"/>
                    </a:lnTo>
                    <a:lnTo>
                      <a:pt x="0" y="23122"/>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7" name="Google Shape;737;p1"/>
              <p:cNvSpPr/>
              <p:nvPr/>
            </p:nvSpPr>
            <p:spPr>
              <a:xfrm>
                <a:off x="4656584" y="2466750"/>
                <a:ext cx="40222" cy="274348"/>
              </a:xfrm>
              <a:custGeom>
                <a:avLst/>
                <a:gdLst/>
                <a:ahLst/>
                <a:cxnLst/>
                <a:rect l="l" t="t" r="r" b="b"/>
                <a:pathLst>
                  <a:path w="40222" h="274348" extrusionOk="0">
                    <a:moveTo>
                      <a:pt x="0" y="23230"/>
                    </a:moveTo>
                    <a:lnTo>
                      <a:pt x="40222" y="0"/>
                    </a:lnTo>
                    <a:lnTo>
                      <a:pt x="40222" y="251118"/>
                    </a:lnTo>
                    <a:lnTo>
                      <a:pt x="0" y="274348"/>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8" name="Google Shape;738;p1"/>
              <p:cNvSpPr/>
              <p:nvPr/>
            </p:nvSpPr>
            <p:spPr>
              <a:xfrm>
                <a:off x="4656584" y="2717868"/>
                <a:ext cx="40222" cy="123677"/>
              </a:xfrm>
              <a:custGeom>
                <a:avLst/>
                <a:gdLst/>
                <a:ahLst/>
                <a:cxnLst/>
                <a:rect l="l" t="t" r="r" b="b"/>
                <a:pathLst>
                  <a:path w="40222" h="123677" extrusionOk="0">
                    <a:moveTo>
                      <a:pt x="0" y="23230"/>
                    </a:moveTo>
                    <a:lnTo>
                      <a:pt x="40222" y="0"/>
                    </a:lnTo>
                    <a:lnTo>
                      <a:pt x="40222" y="100447"/>
                    </a:lnTo>
                    <a:lnTo>
                      <a:pt x="0" y="123677"/>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39" name="Google Shape;739;p1"/>
              <p:cNvSpPr/>
              <p:nvPr/>
            </p:nvSpPr>
            <p:spPr>
              <a:xfrm>
                <a:off x="4727564" y="2482881"/>
                <a:ext cx="40222" cy="113567"/>
              </a:xfrm>
              <a:custGeom>
                <a:avLst/>
                <a:gdLst/>
                <a:ahLst/>
                <a:cxnLst/>
                <a:rect l="l" t="t" r="r" b="b"/>
                <a:pathLst>
                  <a:path w="40222" h="113567" extrusionOk="0">
                    <a:moveTo>
                      <a:pt x="0" y="23230"/>
                    </a:moveTo>
                    <a:lnTo>
                      <a:pt x="40222" y="0"/>
                    </a:lnTo>
                    <a:lnTo>
                      <a:pt x="40222" y="90338"/>
                    </a:lnTo>
                    <a:lnTo>
                      <a:pt x="0" y="113568"/>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0" name="Google Shape;740;p1"/>
              <p:cNvSpPr/>
              <p:nvPr/>
            </p:nvSpPr>
            <p:spPr>
              <a:xfrm>
                <a:off x="4727564" y="2573220"/>
                <a:ext cx="40222" cy="227350"/>
              </a:xfrm>
              <a:custGeom>
                <a:avLst/>
                <a:gdLst/>
                <a:ahLst/>
                <a:cxnLst/>
                <a:rect l="l" t="t" r="r" b="b"/>
                <a:pathLst>
                  <a:path w="40222" h="227350" extrusionOk="0">
                    <a:moveTo>
                      <a:pt x="0" y="23230"/>
                    </a:moveTo>
                    <a:lnTo>
                      <a:pt x="40222" y="0"/>
                    </a:lnTo>
                    <a:lnTo>
                      <a:pt x="40222" y="204121"/>
                    </a:lnTo>
                    <a:lnTo>
                      <a:pt x="0" y="227351"/>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1" name="Google Shape;741;p1"/>
              <p:cNvSpPr/>
              <p:nvPr/>
            </p:nvSpPr>
            <p:spPr>
              <a:xfrm>
                <a:off x="4798544" y="2324252"/>
                <a:ext cx="40221" cy="102060"/>
              </a:xfrm>
              <a:custGeom>
                <a:avLst/>
                <a:gdLst/>
                <a:ahLst/>
                <a:cxnLst/>
                <a:rect l="l" t="t" r="r" b="b"/>
                <a:pathLst>
                  <a:path w="40221" h="102060" extrusionOk="0">
                    <a:moveTo>
                      <a:pt x="0" y="23230"/>
                    </a:moveTo>
                    <a:lnTo>
                      <a:pt x="40222" y="0"/>
                    </a:lnTo>
                    <a:lnTo>
                      <a:pt x="40222" y="78831"/>
                    </a:lnTo>
                    <a:lnTo>
                      <a:pt x="0" y="102061"/>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2" name="Google Shape;742;p1"/>
              <p:cNvSpPr/>
              <p:nvPr/>
            </p:nvSpPr>
            <p:spPr>
              <a:xfrm>
                <a:off x="4798544" y="2403083"/>
                <a:ext cx="40221" cy="356512"/>
              </a:xfrm>
              <a:custGeom>
                <a:avLst/>
                <a:gdLst/>
                <a:ahLst/>
                <a:cxnLst/>
                <a:rect l="l" t="t" r="r" b="b"/>
                <a:pathLst>
                  <a:path w="40221" h="356512" extrusionOk="0">
                    <a:moveTo>
                      <a:pt x="0" y="23230"/>
                    </a:moveTo>
                    <a:lnTo>
                      <a:pt x="40222" y="0"/>
                    </a:lnTo>
                    <a:lnTo>
                      <a:pt x="40222" y="333283"/>
                    </a:lnTo>
                    <a:lnTo>
                      <a:pt x="0" y="356513"/>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3" name="Google Shape;743;p1"/>
              <p:cNvSpPr/>
              <p:nvPr/>
            </p:nvSpPr>
            <p:spPr>
              <a:xfrm>
                <a:off x="4869524" y="2343825"/>
                <a:ext cx="40221" cy="221973"/>
              </a:xfrm>
              <a:custGeom>
                <a:avLst/>
                <a:gdLst/>
                <a:ahLst/>
                <a:cxnLst/>
                <a:rect l="l" t="t" r="r" b="b"/>
                <a:pathLst>
                  <a:path w="40221" h="221973" extrusionOk="0">
                    <a:moveTo>
                      <a:pt x="0" y="23230"/>
                    </a:moveTo>
                    <a:lnTo>
                      <a:pt x="40222" y="0"/>
                    </a:lnTo>
                    <a:lnTo>
                      <a:pt x="40222" y="198744"/>
                    </a:lnTo>
                    <a:lnTo>
                      <a:pt x="0" y="221974"/>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4" name="Google Shape;744;p1"/>
              <p:cNvSpPr/>
              <p:nvPr/>
            </p:nvSpPr>
            <p:spPr>
              <a:xfrm>
                <a:off x="4869524" y="2542569"/>
                <a:ext cx="40221" cy="176051"/>
              </a:xfrm>
              <a:custGeom>
                <a:avLst/>
                <a:gdLst/>
                <a:ahLst/>
                <a:cxnLst/>
                <a:rect l="l" t="t" r="r" b="b"/>
                <a:pathLst>
                  <a:path w="40221" h="176051" extrusionOk="0">
                    <a:moveTo>
                      <a:pt x="0" y="23230"/>
                    </a:moveTo>
                    <a:lnTo>
                      <a:pt x="40222" y="0"/>
                    </a:lnTo>
                    <a:lnTo>
                      <a:pt x="40222" y="152822"/>
                    </a:lnTo>
                    <a:lnTo>
                      <a:pt x="0" y="176052"/>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5" name="Google Shape;745;p1"/>
              <p:cNvSpPr/>
              <p:nvPr/>
            </p:nvSpPr>
            <p:spPr>
              <a:xfrm>
                <a:off x="4940504" y="2383510"/>
                <a:ext cx="40221" cy="107330"/>
              </a:xfrm>
              <a:custGeom>
                <a:avLst/>
                <a:gdLst/>
                <a:ahLst/>
                <a:cxnLst/>
                <a:rect l="l" t="t" r="r" b="b"/>
                <a:pathLst>
                  <a:path w="40221" h="107330" extrusionOk="0">
                    <a:moveTo>
                      <a:pt x="0" y="23230"/>
                    </a:moveTo>
                    <a:lnTo>
                      <a:pt x="40222" y="0"/>
                    </a:lnTo>
                    <a:lnTo>
                      <a:pt x="40222" y="84100"/>
                    </a:lnTo>
                    <a:lnTo>
                      <a:pt x="0" y="107330"/>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6" name="Google Shape;746;p1"/>
              <p:cNvSpPr/>
              <p:nvPr/>
            </p:nvSpPr>
            <p:spPr>
              <a:xfrm>
                <a:off x="4940504" y="2467610"/>
                <a:ext cx="40221" cy="209928"/>
              </a:xfrm>
              <a:custGeom>
                <a:avLst/>
                <a:gdLst/>
                <a:ahLst/>
                <a:cxnLst/>
                <a:rect l="l" t="t" r="r" b="b"/>
                <a:pathLst>
                  <a:path w="40221" h="209928" extrusionOk="0">
                    <a:moveTo>
                      <a:pt x="0" y="23230"/>
                    </a:moveTo>
                    <a:lnTo>
                      <a:pt x="40222" y="0"/>
                    </a:lnTo>
                    <a:lnTo>
                      <a:pt x="40222" y="186806"/>
                    </a:lnTo>
                    <a:lnTo>
                      <a:pt x="0" y="209929"/>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7" name="Google Shape;747;p1"/>
              <p:cNvSpPr/>
              <p:nvPr/>
            </p:nvSpPr>
            <p:spPr>
              <a:xfrm>
                <a:off x="5011483" y="2368884"/>
                <a:ext cx="40222" cy="267680"/>
              </a:xfrm>
              <a:custGeom>
                <a:avLst/>
                <a:gdLst/>
                <a:ahLst/>
                <a:cxnLst/>
                <a:rect l="l" t="t" r="r" b="b"/>
                <a:pathLst>
                  <a:path w="40222" h="267680" extrusionOk="0">
                    <a:moveTo>
                      <a:pt x="0" y="23230"/>
                    </a:moveTo>
                    <a:lnTo>
                      <a:pt x="40222" y="0"/>
                    </a:lnTo>
                    <a:lnTo>
                      <a:pt x="40222" y="244450"/>
                    </a:lnTo>
                    <a:lnTo>
                      <a:pt x="0" y="267680"/>
                    </a:lnTo>
                    <a:lnTo>
                      <a:pt x="0" y="23230"/>
                    </a:lnTo>
                    <a:close/>
                  </a:path>
                </a:pathLst>
              </a:custGeom>
              <a:solidFill>
                <a:srgbClr val="000000">
                  <a:alpha val="14901"/>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8" name="Google Shape;748;p1"/>
              <p:cNvSpPr/>
              <p:nvPr/>
            </p:nvSpPr>
            <p:spPr>
              <a:xfrm>
                <a:off x="4656584" y="2717868"/>
                <a:ext cx="40222" cy="123677"/>
              </a:xfrm>
              <a:custGeom>
                <a:avLst/>
                <a:gdLst/>
                <a:ahLst/>
                <a:cxnLst/>
                <a:rect l="l" t="t" r="r" b="b"/>
                <a:pathLst>
                  <a:path w="40222" h="123677" extrusionOk="0">
                    <a:moveTo>
                      <a:pt x="0" y="23230"/>
                    </a:moveTo>
                    <a:lnTo>
                      <a:pt x="40222" y="0"/>
                    </a:lnTo>
                    <a:lnTo>
                      <a:pt x="40222" y="100447"/>
                    </a:lnTo>
                    <a:lnTo>
                      <a:pt x="0" y="123677"/>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49" name="Google Shape;749;p1"/>
              <p:cNvSpPr/>
              <p:nvPr/>
            </p:nvSpPr>
            <p:spPr>
              <a:xfrm>
                <a:off x="4656584" y="2717868"/>
                <a:ext cx="40222" cy="123677"/>
              </a:xfrm>
              <a:custGeom>
                <a:avLst/>
                <a:gdLst/>
                <a:ahLst/>
                <a:cxnLst/>
                <a:rect l="l" t="t" r="r" b="b"/>
                <a:pathLst>
                  <a:path w="40222" h="123677" extrusionOk="0">
                    <a:moveTo>
                      <a:pt x="0" y="23230"/>
                    </a:moveTo>
                    <a:lnTo>
                      <a:pt x="40222" y="0"/>
                    </a:lnTo>
                    <a:lnTo>
                      <a:pt x="40222" y="100447"/>
                    </a:lnTo>
                    <a:lnTo>
                      <a:pt x="0" y="123677"/>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0" name="Google Shape;750;p1"/>
              <p:cNvSpPr/>
              <p:nvPr/>
            </p:nvSpPr>
            <p:spPr>
              <a:xfrm>
                <a:off x="4727564" y="2573220"/>
                <a:ext cx="40222" cy="227350"/>
              </a:xfrm>
              <a:custGeom>
                <a:avLst/>
                <a:gdLst/>
                <a:ahLst/>
                <a:cxnLst/>
                <a:rect l="l" t="t" r="r" b="b"/>
                <a:pathLst>
                  <a:path w="40222" h="227350" extrusionOk="0">
                    <a:moveTo>
                      <a:pt x="0" y="23230"/>
                    </a:moveTo>
                    <a:lnTo>
                      <a:pt x="40222" y="0"/>
                    </a:lnTo>
                    <a:lnTo>
                      <a:pt x="40222" y="204121"/>
                    </a:lnTo>
                    <a:lnTo>
                      <a:pt x="0" y="227351"/>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1" name="Google Shape;751;p1"/>
              <p:cNvSpPr/>
              <p:nvPr/>
            </p:nvSpPr>
            <p:spPr>
              <a:xfrm>
                <a:off x="4727564" y="2573220"/>
                <a:ext cx="40222" cy="227350"/>
              </a:xfrm>
              <a:custGeom>
                <a:avLst/>
                <a:gdLst/>
                <a:ahLst/>
                <a:cxnLst/>
                <a:rect l="l" t="t" r="r" b="b"/>
                <a:pathLst>
                  <a:path w="40222" h="227350" extrusionOk="0">
                    <a:moveTo>
                      <a:pt x="0" y="23230"/>
                    </a:moveTo>
                    <a:lnTo>
                      <a:pt x="40222" y="0"/>
                    </a:lnTo>
                    <a:lnTo>
                      <a:pt x="40222" y="204121"/>
                    </a:lnTo>
                    <a:lnTo>
                      <a:pt x="0" y="227351"/>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2" name="Google Shape;752;p1"/>
              <p:cNvSpPr/>
              <p:nvPr/>
            </p:nvSpPr>
            <p:spPr>
              <a:xfrm>
                <a:off x="4798544" y="2403083"/>
                <a:ext cx="40221" cy="356512"/>
              </a:xfrm>
              <a:custGeom>
                <a:avLst/>
                <a:gdLst/>
                <a:ahLst/>
                <a:cxnLst/>
                <a:rect l="l" t="t" r="r" b="b"/>
                <a:pathLst>
                  <a:path w="40221" h="356512" extrusionOk="0">
                    <a:moveTo>
                      <a:pt x="0" y="23230"/>
                    </a:moveTo>
                    <a:lnTo>
                      <a:pt x="40222" y="0"/>
                    </a:lnTo>
                    <a:lnTo>
                      <a:pt x="40222" y="333283"/>
                    </a:lnTo>
                    <a:lnTo>
                      <a:pt x="0" y="356513"/>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3" name="Google Shape;753;p1"/>
              <p:cNvSpPr/>
              <p:nvPr/>
            </p:nvSpPr>
            <p:spPr>
              <a:xfrm>
                <a:off x="4798544" y="2403083"/>
                <a:ext cx="40221" cy="356512"/>
              </a:xfrm>
              <a:custGeom>
                <a:avLst/>
                <a:gdLst/>
                <a:ahLst/>
                <a:cxnLst/>
                <a:rect l="l" t="t" r="r" b="b"/>
                <a:pathLst>
                  <a:path w="40221" h="356512" extrusionOk="0">
                    <a:moveTo>
                      <a:pt x="0" y="23230"/>
                    </a:moveTo>
                    <a:lnTo>
                      <a:pt x="40222" y="0"/>
                    </a:lnTo>
                    <a:lnTo>
                      <a:pt x="40222" y="333283"/>
                    </a:lnTo>
                    <a:lnTo>
                      <a:pt x="0" y="356513"/>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4" name="Google Shape;754;p1"/>
              <p:cNvSpPr/>
              <p:nvPr/>
            </p:nvSpPr>
            <p:spPr>
              <a:xfrm>
                <a:off x="4869524" y="2542569"/>
                <a:ext cx="40221" cy="176051"/>
              </a:xfrm>
              <a:custGeom>
                <a:avLst/>
                <a:gdLst/>
                <a:ahLst/>
                <a:cxnLst/>
                <a:rect l="l" t="t" r="r" b="b"/>
                <a:pathLst>
                  <a:path w="40221" h="176051" extrusionOk="0">
                    <a:moveTo>
                      <a:pt x="0" y="23230"/>
                    </a:moveTo>
                    <a:lnTo>
                      <a:pt x="40222" y="0"/>
                    </a:lnTo>
                    <a:lnTo>
                      <a:pt x="40222" y="152822"/>
                    </a:lnTo>
                    <a:lnTo>
                      <a:pt x="0" y="176052"/>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5" name="Google Shape;755;p1"/>
              <p:cNvSpPr/>
              <p:nvPr/>
            </p:nvSpPr>
            <p:spPr>
              <a:xfrm>
                <a:off x="4869524" y="2542569"/>
                <a:ext cx="40221" cy="176051"/>
              </a:xfrm>
              <a:custGeom>
                <a:avLst/>
                <a:gdLst/>
                <a:ahLst/>
                <a:cxnLst/>
                <a:rect l="l" t="t" r="r" b="b"/>
                <a:pathLst>
                  <a:path w="40221" h="176051" extrusionOk="0">
                    <a:moveTo>
                      <a:pt x="0" y="23230"/>
                    </a:moveTo>
                    <a:lnTo>
                      <a:pt x="40222" y="0"/>
                    </a:lnTo>
                    <a:lnTo>
                      <a:pt x="40222" y="152822"/>
                    </a:lnTo>
                    <a:lnTo>
                      <a:pt x="0" y="176052"/>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6" name="Google Shape;756;p1"/>
              <p:cNvSpPr/>
              <p:nvPr/>
            </p:nvSpPr>
            <p:spPr>
              <a:xfrm>
                <a:off x="4940504" y="2467610"/>
                <a:ext cx="40221" cy="209928"/>
              </a:xfrm>
              <a:custGeom>
                <a:avLst/>
                <a:gdLst/>
                <a:ahLst/>
                <a:cxnLst/>
                <a:rect l="l" t="t" r="r" b="b"/>
                <a:pathLst>
                  <a:path w="40221" h="209928" extrusionOk="0">
                    <a:moveTo>
                      <a:pt x="0" y="23230"/>
                    </a:moveTo>
                    <a:lnTo>
                      <a:pt x="40222" y="0"/>
                    </a:lnTo>
                    <a:lnTo>
                      <a:pt x="40222" y="186806"/>
                    </a:lnTo>
                    <a:lnTo>
                      <a:pt x="0" y="209929"/>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7" name="Google Shape;757;p1"/>
              <p:cNvSpPr/>
              <p:nvPr/>
            </p:nvSpPr>
            <p:spPr>
              <a:xfrm>
                <a:off x="4940504" y="2467610"/>
                <a:ext cx="40221" cy="209928"/>
              </a:xfrm>
              <a:custGeom>
                <a:avLst/>
                <a:gdLst/>
                <a:ahLst/>
                <a:cxnLst/>
                <a:rect l="l" t="t" r="r" b="b"/>
                <a:pathLst>
                  <a:path w="40221" h="209928" extrusionOk="0">
                    <a:moveTo>
                      <a:pt x="0" y="23230"/>
                    </a:moveTo>
                    <a:lnTo>
                      <a:pt x="40222" y="0"/>
                    </a:lnTo>
                    <a:lnTo>
                      <a:pt x="40222" y="186806"/>
                    </a:lnTo>
                    <a:lnTo>
                      <a:pt x="0" y="209929"/>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8" name="Google Shape;758;p1"/>
              <p:cNvSpPr/>
              <p:nvPr/>
            </p:nvSpPr>
            <p:spPr>
              <a:xfrm>
                <a:off x="5011483" y="2368884"/>
                <a:ext cx="40222" cy="267680"/>
              </a:xfrm>
              <a:custGeom>
                <a:avLst/>
                <a:gdLst/>
                <a:ahLst/>
                <a:cxnLst/>
                <a:rect l="l" t="t" r="r" b="b"/>
                <a:pathLst>
                  <a:path w="40222" h="267680" extrusionOk="0">
                    <a:moveTo>
                      <a:pt x="0" y="23230"/>
                    </a:moveTo>
                    <a:lnTo>
                      <a:pt x="40222" y="0"/>
                    </a:lnTo>
                    <a:lnTo>
                      <a:pt x="40222" y="244450"/>
                    </a:lnTo>
                    <a:lnTo>
                      <a:pt x="0" y="267680"/>
                    </a:lnTo>
                    <a:lnTo>
                      <a:pt x="0" y="2323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59" name="Google Shape;759;p1"/>
              <p:cNvSpPr/>
              <p:nvPr/>
            </p:nvSpPr>
            <p:spPr>
              <a:xfrm>
                <a:off x="5011483" y="2368884"/>
                <a:ext cx="40222" cy="267680"/>
              </a:xfrm>
              <a:custGeom>
                <a:avLst/>
                <a:gdLst/>
                <a:ahLst/>
                <a:cxnLst/>
                <a:rect l="l" t="t" r="r" b="b"/>
                <a:pathLst>
                  <a:path w="40222" h="267680" extrusionOk="0">
                    <a:moveTo>
                      <a:pt x="0" y="23230"/>
                    </a:moveTo>
                    <a:lnTo>
                      <a:pt x="40222" y="0"/>
                    </a:lnTo>
                    <a:lnTo>
                      <a:pt x="40222" y="244450"/>
                    </a:lnTo>
                    <a:lnTo>
                      <a:pt x="0" y="267680"/>
                    </a:lnTo>
                    <a:lnTo>
                      <a:pt x="0" y="23230"/>
                    </a:lnTo>
                    <a:close/>
                  </a:path>
                </a:pathLst>
              </a:custGeom>
              <a:solidFill>
                <a:srgbClr val="000000">
                  <a:alpha val="2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0" name="Google Shape;760;p1"/>
              <p:cNvSpPr/>
              <p:nvPr/>
            </p:nvSpPr>
            <p:spPr>
              <a:xfrm>
                <a:off x="4215810" y="1536950"/>
                <a:ext cx="861998" cy="503597"/>
              </a:xfrm>
              <a:custGeom>
                <a:avLst/>
                <a:gdLst/>
                <a:ahLst/>
                <a:cxnLst/>
                <a:rect l="l" t="t" r="r" b="b"/>
                <a:pathLst>
                  <a:path w="861998" h="503597" extrusionOk="0">
                    <a:moveTo>
                      <a:pt x="5322" y="503597"/>
                    </a:moveTo>
                    <a:cubicBezTo>
                      <a:pt x="2353" y="503567"/>
                      <a:pt x="-30" y="501135"/>
                      <a:pt x="0" y="498166"/>
                    </a:cubicBezTo>
                    <a:cubicBezTo>
                      <a:pt x="19" y="496287"/>
                      <a:pt x="1018" y="494554"/>
                      <a:pt x="2634" y="493596"/>
                    </a:cubicBezTo>
                    <a:lnTo>
                      <a:pt x="853963" y="715"/>
                    </a:lnTo>
                    <a:cubicBezTo>
                      <a:pt x="856519" y="-753"/>
                      <a:pt x="859781" y="110"/>
                      <a:pt x="861276" y="2651"/>
                    </a:cubicBezTo>
                    <a:cubicBezTo>
                      <a:pt x="862754" y="5240"/>
                      <a:pt x="861895" y="8535"/>
                      <a:pt x="859340" y="10072"/>
                    </a:cubicBezTo>
                    <a:lnTo>
                      <a:pt x="8011" y="502845"/>
                    </a:lnTo>
                    <a:cubicBezTo>
                      <a:pt x="7203" y="503343"/>
                      <a:pt x="6272" y="503604"/>
                      <a:pt x="5322" y="503597"/>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1" name="Google Shape;761;p1"/>
              <p:cNvSpPr/>
              <p:nvPr/>
            </p:nvSpPr>
            <p:spPr>
              <a:xfrm>
                <a:off x="4215810" y="1586700"/>
                <a:ext cx="861990" cy="503533"/>
              </a:xfrm>
              <a:custGeom>
                <a:avLst/>
                <a:gdLst/>
                <a:ahLst/>
                <a:cxnLst/>
                <a:rect l="l" t="t" r="r" b="b"/>
                <a:pathLst>
                  <a:path w="861990" h="503533" extrusionOk="0">
                    <a:moveTo>
                      <a:pt x="5322" y="503534"/>
                    </a:moveTo>
                    <a:cubicBezTo>
                      <a:pt x="2353" y="503503"/>
                      <a:pt x="-30" y="501071"/>
                      <a:pt x="0" y="498102"/>
                    </a:cubicBezTo>
                    <a:cubicBezTo>
                      <a:pt x="19" y="496223"/>
                      <a:pt x="1018" y="494491"/>
                      <a:pt x="2634" y="493532"/>
                    </a:cubicBezTo>
                    <a:lnTo>
                      <a:pt x="853963" y="652"/>
                    </a:lnTo>
                    <a:cubicBezTo>
                      <a:pt x="856554" y="-738"/>
                      <a:pt x="859780" y="164"/>
                      <a:pt x="861276" y="2695"/>
                    </a:cubicBezTo>
                    <a:cubicBezTo>
                      <a:pt x="862744" y="5251"/>
                      <a:pt x="861880" y="8513"/>
                      <a:pt x="859340" y="10008"/>
                    </a:cubicBezTo>
                    <a:lnTo>
                      <a:pt x="7903" y="502888"/>
                    </a:lnTo>
                    <a:cubicBezTo>
                      <a:pt x="7101" y="503290"/>
                      <a:pt x="6219" y="503510"/>
                      <a:pt x="5322" y="50353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2" name="Google Shape;762;p1"/>
              <p:cNvSpPr/>
              <p:nvPr/>
            </p:nvSpPr>
            <p:spPr>
              <a:xfrm>
                <a:off x="4215786" y="1636667"/>
                <a:ext cx="861579" cy="503360"/>
              </a:xfrm>
              <a:custGeom>
                <a:avLst/>
                <a:gdLst/>
                <a:ahLst/>
                <a:cxnLst/>
                <a:rect l="l" t="t" r="r" b="b"/>
                <a:pathLst>
                  <a:path w="861579" h="503360" extrusionOk="0">
                    <a:moveTo>
                      <a:pt x="5347" y="503360"/>
                    </a:moveTo>
                    <a:cubicBezTo>
                      <a:pt x="3438" y="503349"/>
                      <a:pt x="1678" y="502326"/>
                      <a:pt x="723" y="500672"/>
                    </a:cubicBezTo>
                    <a:cubicBezTo>
                      <a:pt x="-756" y="498083"/>
                      <a:pt x="104" y="494788"/>
                      <a:pt x="2659" y="493251"/>
                    </a:cubicBezTo>
                    <a:lnTo>
                      <a:pt x="853988" y="479"/>
                    </a:lnTo>
                    <a:cubicBezTo>
                      <a:pt x="856694" y="-745"/>
                      <a:pt x="859879" y="458"/>
                      <a:pt x="861102" y="3164"/>
                    </a:cubicBezTo>
                    <a:cubicBezTo>
                      <a:pt x="862152" y="5487"/>
                      <a:pt x="861427" y="8228"/>
                      <a:pt x="859365" y="9727"/>
                    </a:cubicBezTo>
                    <a:lnTo>
                      <a:pt x="7928" y="502608"/>
                    </a:lnTo>
                    <a:cubicBezTo>
                      <a:pt x="7132" y="503040"/>
                      <a:pt x="6252" y="503297"/>
                      <a:pt x="5347" y="50336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3" name="Google Shape;763;p1"/>
              <p:cNvSpPr/>
              <p:nvPr/>
            </p:nvSpPr>
            <p:spPr>
              <a:xfrm>
                <a:off x="4215810" y="2681444"/>
                <a:ext cx="862047" cy="503600"/>
              </a:xfrm>
              <a:custGeom>
                <a:avLst/>
                <a:gdLst/>
                <a:ahLst/>
                <a:cxnLst/>
                <a:rect l="l" t="t" r="r" b="b"/>
                <a:pathLst>
                  <a:path w="862047" h="503600" extrusionOk="0">
                    <a:moveTo>
                      <a:pt x="5322" y="503601"/>
                    </a:moveTo>
                    <a:cubicBezTo>
                      <a:pt x="2353" y="503570"/>
                      <a:pt x="-30" y="501138"/>
                      <a:pt x="0" y="498169"/>
                    </a:cubicBezTo>
                    <a:cubicBezTo>
                      <a:pt x="19" y="496290"/>
                      <a:pt x="1018" y="494557"/>
                      <a:pt x="2634" y="493599"/>
                    </a:cubicBezTo>
                    <a:lnTo>
                      <a:pt x="853963" y="718"/>
                    </a:lnTo>
                    <a:cubicBezTo>
                      <a:pt x="856546" y="-766"/>
                      <a:pt x="859845" y="124"/>
                      <a:pt x="861329" y="2708"/>
                    </a:cubicBezTo>
                    <a:cubicBezTo>
                      <a:pt x="862814" y="5292"/>
                      <a:pt x="861923" y="8590"/>
                      <a:pt x="859340" y="10075"/>
                    </a:cubicBezTo>
                    <a:lnTo>
                      <a:pt x="7903" y="502955"/>
                    </a:lnTo>
                    <a:cubicBezTo>
                      <a:pt x="7101" y="503357"/>
                      <a:pt x="6219" y="503577"/>
                      <a:pt x="5322" y="503600"/>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4" name="Google Shape;764;p1"/>
              <p:cNvSpPr/>
              <p:nvPr/>
            </p:nvSpPr>
            <p:spPr>
              <a:xfrm>
                <a:off x="4215786" y="2731478"/>
                <a:ext cx="861579" cy="503360"/>
              </a:xfrm>
              <a:custGeom>
                <a:avLst/>
                <a:gdLst/>
                <a:ahLst/>
                <a:cxnLst/>
                <a:rect l="l" t="t" r="r" b="b"/>
                <a:pathLst>
                  <a:path w="861579" h="503360" extrusionOk="0">
                    <a:moveTo>
                      <a:pt x="5347" y="503360"/>
                    </a:moveTo>
                    <a:cubicBezTo>
                      <a:pt x="3438" y="503349"/>
                      <a:pt x="1678" y="502326"/>
                      <a:pt x="723" y="500672"/>
                    </a:cubicBezTo>
                    <a:cubicBezTo>
                      <a:pt x="-756" y="498083"/>
                      <a:pt x="104" y="494788"/>
                      <a:pt x="2659" y="493251"/>
                    </a:cubicBezTo>
                    <a:lnTo>
                      <a:pt x="853988" y="478"/>
                    </a:lnTo>
                    <a:cubicBezTo>
                      <a:pt x="856694" y="-745"/>
                      <a:pt x="859879" y="458"/>
                      <a:pt x="861102" y="3164"/>
                    </a:cubicBezTo>
                    <a:cubicBezTo>
                      <a:pt x="862152" y="5487"/>
                      <a:pt x="861427" y="8228"/>
                      <a:pt x="859365" y="9727"/>
                    </a:cubicBezTo>
                    <a:lnTo>
                      <a:pt x="7928" y="502608"/>
                    </a:lnTo>
                    <a:cubicBezTo>
                      <a:pt x="7132" y="503040"/>
                      <a:pt x="6252" y="503297"/>
                      <a:pt x="5347" y="50336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65" name="Google Shape;765;p1"/>
              <p:cNvSpPr/>
              <p:nvPr/>
            </p:nvSpPr>
            <p:spPr>
              <a:xfrm>
                <a:off x="4215810" y="2780829"/>
                <a:ext cx="862502" cy="503704"/>
              </a:xfrm>
              <a:custGeom>
                <a:avLst/>
                <a:gdLst/>
                <a:ahLst/>
                <a:cxnLst/>
                <a:rect l="l" t="t" r="r" b="b"/>
                <a:pathLst>
                  <a:path w="862502" h="503704" extrusionOk="0">
                    <a:moveTo>
                      <a:pt x="5322" y="503696"/>
                    </a:moveTo>
                    <a:cubicBezTo>
                      <a:pt x="2353" y="503665"/>
                      <a:pt x="-30" y="501234"/>
                      <a:pt x="0" y="498264"/>
                    </a:cubicBezTo>
                    <a:cubicBezTo>
                      <a:pt x="19" y="496385"/>
                      <a:pt x="1018" y="494653"/>
                      <a:pt x="2634" y="493694"/>
                    </a:cubicBezTo>
                    <a:lnTo>
                      <a:pt x="853963" y="1029"/>
                    </a:lnTo>
                    <a:cubicBezTo>
                      <a:pt x="856364" y="-718"/>
                      <a:pt x="859727" y="-187"/>
                      <a:pt x="861474" y="2215"/>
                    </a:cubicBezTo>
                    <a:cubicBezTo>
                      <a:pt x="863221" y="4617"/>
                      <a:pt x="862690" y="7980"/>
                      <a:pt x="860288" y="9726"/>
                    </a:cubicBezTo>
                    <a:cubicBezTo>
                      <a:pt x="859992" y="9942"/>
                      <a:pt x="859674" y="10127"/>
                      <a:pt x="859340" y="10278"/>
                    </a:cubicBezTo>
                    <a:lnTo>
                      <a:pt x="7903" y="503158"/>
                    </a:lnTo>
                    <a:cubicBezTo>
                      <a:pt x="7106" y="503562"/>
                      <a:pt x="6215" y="503748"/>
                      <a:pt x="5322" y="503696"/>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766" name="Google Shape;766;p1"/>
            <p:cNvSpPr/>
            <p:nvPr/>
          </p:nvSpPr>
          <p:spPr>
            <a:xfrm>
              <a:off x="4479564" y="2217460"/>
              <a:ext cx="666028" cy="1049319"/>
            </a:xfrm>
            <a:custGeom>
              <a:avLst/>
              <a:gdLst/>
              <a:ahLst/>
              <a:cxnLst/>
              <a:rect l="l" t="t" r="r" b="b"/>
              <a:pathLst>
                <a:path w="666028" h="1049319" extrusionOk="0">
                  <a:moveTo>
                    <a:pt x="666028" y="664845"/>
                  </a:moveTo>
                  <a:lnTo>
                    <a:pt x="666028" y="0"/>
                  </a:lnTo>
                  <a:lnTo>
                    <a:pt x="215" y="384475"/>
                  </a:lnTo>
                  <a:lnTo>
                    <a:pt x="0" y="1049320"/>
                  </a:lnTo>
                  <a:lnTo>
                    <a:pt x="666028" y="664845"/>
                  </a:lnTo>
                  <a:close/>
                </a:path>
              </a:pathLst>
            </a:custGeom>
            <a:solidFill>
              <a:srgbClr val="000000">
                <a:alpha val="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767" name="Google Shape;767;p1"/>
            <p:cNvGrpSpPr/>
            <p:nvPr/>
          </p:nvGrpSpPr>
          <p:grpSpPr>
            <a:xfrm>
              <a:off x="4570440" y="2090556"/>
              <a:ext cx="1019314" cy="2120041"/>
              <a:chOff x="4570440" y="2090556"/>
              <a:chExt cx="1019314" cy="2120041"/>
            </a:xfrm>
          </p:grpSpPr>
          <p:grpSp>
            <p:nvGrpSpPr>
              <p:cNvPr id="768" name="Google Shape;768;p1"/>
              <p:cNvGrpSpPr/>
              <p:nvPr/>
            </p:nvGrpSpPr>
            <p:grpSpPr>
              <a:xfrm>
                <a:off x="4570440" y="2090556"/>
                <a:ext cx="1019314" cy="2120041"/>
                <a:chOff x="4570440" y="2090556"/>
                <a:chExt cx="1019314" cy="2120041"/>
              </a:xfrm>
            </p:grpSpPr>
            <p:sp>
              <p:nvSpPr>
                <p:cNvPr id="769" name="Google Shape;769;p1"/>
                <p:cNvSpPr/>
                <p:nvPr/>
              </p:nvSpPr>
              <p:spPr>
                <a:xfrm>
                  <a:off x="4570440" y="2090556"/>
                  <a:ext cx="1019314" cy="588488"/>
                </a:xfrm>
                <a:custGeom>
                  <a:avLst/>
                  <a:gdLst/>
                  <a:ahLst/>
                  <a:cxnLst/>
                  <a:rect l="l" t="t" r="r" b="b"/>
                  <a:pathLst>
                    <a:path w="1019314" h="588488" extrusionOk="0">
                      <a:moveTo>
                        <a:pt x="22262" y="588488"/>
                      </a:moveTo>
                      <a:lnTo>
                        <a:pt x="0" y="575690"/>
                      </a:lnTo>
                      <a:lnTo>
                        <a:pt x="997053" y="0"/>
                      </a:lnTo>
                      <a:lnTo>
                        <a:pt x="1019315" y="12798"/>
                      </a:lnTo>
                      <a:lnTo>
                        <a:pt x="22262" y="588488"/>
                      </a:lnTo>
                      <a:close/>
                    </a:path>
                  </a:pathLst>
                </a:custGeom>
                <a:solidFill>
                  <a:srgbClr val="F0F0F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0" name="Google Shape;770;p1"/>
                <p:cNvSpPr/>
                <p:nvPr/>
              </p:nvSpPr>
              <p:spPr>
                <a:xfrm>
                  <a:off x="4592272" y="2103354"/>
                  <a:ext cx="997482" cy="2107243"/>
                </a:xfrm>
                <a:custGeom>
                  <a:avLst/>
                  <a:gdLst/>
                  <a:ahLst/>
                  <a:cxnLst/>
                  <a:rect l="l" t="t" r="r" b="b"/>
                  <a:pathLst>
                    <a:path w="997482" h="2107243" extrusionOk="0">
                      <a:moveTo>
                        <a:pt x="997483" y="0"/>
                      </a:moveTo>
                      <a:lnTo>
                        <a:pt x="997483" y="1531338"/>
                      </a:lnTo>
                      <a:lnTo>
                        <a:pt x="0" y="2107243"/>
                      </a:lnTo>
                      <a:lnTo>
                        <a:pt x="430" y="575690"/>
                      </a:lnTo>
                      <a:lnTo>
                        <a:pt x="997483" y="0"/>
                      </a:lnTo>
                      <a:close/>
                    </a:path>
                  </a:pathLst>
                </a:custGeom>
                <a:solidFill>
                  <a:srgbClr val="FAFAFA"/>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1" name="Google Shape;771;p1"/>
                <p:cNvSpPr/>
                <p:nvPr/>
              </p:nvSpPr>
              <p:spPr>
                <a:xfrm>
                  <a:off x="4592272" y="2103031"/>
                  <a:ext cx="997482" cy="2107243"/>
                </a:xfrm>
                <a:custGeom>
                  <a:avLst/>
                  <a:gdLst/>
                  <a:ahLst/>
                  <a:cxnLst/>
                  <a:rect l="l" t="t" r="r" b="b"/>
                  <a:pathLst>
                    <a:path w="997482" h="2107243" extrusionOk="0">
                      <a:moveTo>
                        <a:pt x="992213" y="9464"/>
                      </a:moveTo>
                      <a:lnTo>
                        <a:pt x="992213" y="1528434"/>
                      </a:lnTo>
                      <a:lnTo>
                        <a:pt x="5270" y="2098424"/>
                      </a:lnTo>
                      <a:lnTo>
                        <a:pt x="5270" y="579132"/>
                      </a:lnTo>
                      <a:lnTo>
                        <a:pt x="991783" y="9141"/>
                      </a:lnTo>
                      <a:moveTo>
                        <a:pt x="997053" y="0"/>
                      </a:moveTo>
                      <a:lnTo>
                        <a:pt x="0" y="575690"/>
                      </a:lnTo>
                      <a:lnTo>
                        <a:pt x="0" y="2107243"/>
                      </a:lnTo>
                      <a:lnTo>
                        <a:pt x="997483" y="1531338"/>
                      </a:lnTo>
                      <a:lnTo>
                        <a:pt x="997483" y="323"/>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2" name="Google Shape;772;p1"/>
                <p:cNvSpPr/>
                <p:nvPr/>
              </p:nvSpPr>
              <p:spPr>
                <a:xfrm>
                  <a:off x="4570440" y="2666246"/>
                  <a:ext cx="22261" cy="1544350"/>
                </a:xfrm>
                <a:custGeom>
                  <a:avLst/>
                  <a:gdLst/>
                  <a:ahLst/>
                  <a:cxnLst/>
                  <a:rect l="l" t="t" r="r" b="b"/>
                  <a:pathLst>
                    <a:path w="22261" h="1544350" extrusionOk="0">
                      <a:moveTo>
                        <a:pt x="22262" y="12798"/>
                      </a:moveTo>
                      <a:lnTo>
                        <a:pt x="21832" y="1544351"/>
                      </a:lnTo>
                      <a:lnTo>
                        <a:pt x="215" y="1531876"/>
                      </a:lnTo>
                      <a:lnTo>
                        <a:pt x="0" y="0"/>
                      </a:lnTo>
                      <a:lnTo>
                        <a:pt x="21832" y="12475"/>
                      </a:lnTo>
                      <a:lnTo>
                        <a:pt x="22262" y="12798"/>
                      </a:ln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773" name="Google Shape;773;p1"/>
              <p:cNvSpPr/>
              <p:nvPr/>
            </p:nvSpPr>
            <p:spPr>
              <a:xfrm>
                <a:off x="4684331" y="3733566"/>
                <a:ext cx="54740" cy="41539"/>
              </a:xfrm>
              <a:custGeom>
                <a:avLst/>
                <a:gdLst/>
                <a:ahLst/>
                <a:cxnLst/>
                <a:rect l="l" t="t" r="r" b="b"/>
                <a:pathLst>
                  <a:path w="54740" h="41539" extrusionOk="0">
                    <a:moveTo>
                      <a:pt x="49686" y="605"/>
                    </a:moveTo>
                    <a:lnTo>
                      <a:pt x="5055" y="26309"/>
                    </a:lnTo>
                    <a:cubicBezTo>
                      <a:pt x="1943" y="28610"/>
                      <a:pt x="75" y="32225"/>
                      <a:pt x="0" y="36095"/>
                    </a:cubicBezTo>
                    <a:lnTo>
                      <a:pt x="0" y="37063"/>
                    </a:lnTo>
                    <a:cubicBezTo>
                      <a:pt x="0" y="40827"/>
                      <a:pt x="2258" y="42548"/>
                      <a:pt x="5055" y="40935"/>
                    </a:cubicBezTo>
                    <a:lnTo>
                      <a:pt x="49686" y="15231"/>
                    </a:lnTo>
                    <a:cubicBezTo>
                      <a:pt x="52824" y="12952"/>
                      <a:pt x="54699" y="9323"/>
                      <a:pt x="54741" y="5445"/>
                    </a:cubicBezTo>
                    <a:lnTo>
                      <a:pt x="54741" y="4477"/>
                    </a:lnTo>
                    <a:cubicBezTo>
                      <a:pt x="54741" y="713"/>
                      <a:pt x="52052" y="-1008"/>
                      <a:pt x="49686" y="60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4" name="Google Shape;774;p1"/>
              <p:cNvSpPr/>
              <p:nvPr/>
            </p:nvSpPr>
            <p:spPr>
              <a:xfrm>
                <a:off x="4781229" y="3677643"/>
                <a:ext cx="54740" cy="41539"/>
              </a:xfrm>
              <a:custGeom>
                <a:avLst/>
                <a:gdLst/>
                <a:ahLst/>
                <a:cxnLst/>
                <a:rect l="l" t="t" r="r" b="b"/>
                <a:pathLst>
                  <a:path w="54740" h="41539" extrusionOk="0">
                    <a:moveTo>
                      <a:pt x="49686" y="605"/>
                    </a:moveTo>
                    <a:lnTo>
                      <a:pt x="5055" y="26308"/>
                    </a:lnTo>
                    <a:cubicBezTo>
                      <a:pt x="1917" y="28587"/>
                      <a:pt x="42" y="32217"/>
                      <a:pt x="0" y="36095"/>
                    </a:cubicBezTo>
                    <a:lnTo>
                      <a:pt x="0" y="37063"/>
                    </a:lnTo>
                    <a:cubicBezTo>
                      <a:pt x="0" y="40827"/>
                      <a:pt x="2258" y="42548"/>
                      <a:pt x="5055" y="40935"/>
                    </a:cubicBezTo>
                    <a:lnTo>
                      <a:pt x="49686" y="15231"/>
                    </a:lnTo>
                    <a:cubicBezTo>
                      <a:pt x="52798" y="12930"/>
                      <a:pt x="54665" y="9314"/>
                      <a:pt x="54741" y="5445"/>
                    </a:cubicBezTo>
                    <a:lnTo>
                      <a:pt x="54741" y="4477"/>
                    </a:lnTo>
                    <a:cubicBezTo>
                      <a:pt x="54741" y="713"/>
                      <a:pt x="52482" y="-1008"/>
                      <a:pt x="49686" y="60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5" name="Google Shape;775;p1"/>
              <p:cNvSpPr/>
              <p:nvPr/>
            </p:nvSpPr>
            <p:spPr>
              <a:xfrm>
                <a:off x="4878020" y="3621719"/>
                <a:ext cx="54848" cy="41539"/>
              </a:xfrm>
              <a:custGeom>
                <a:avLst/>
                <a:gdLst/>
                <a:ahLst/>
                <a:cxnLst/>
                <a:rect l="l" t="t" r="r" b="b"/>
                <a:pathLst>
                  <a:path w="54848" h="41539" extrusionOk="0">
                    <a:moveTo>
                      <a:pt x="49794" y="605"/>
                    </a:moveTo>
                    <a:lnTo>
                      <a:pt x="5162" y="26308"/>
                    </a:lnTo>
                    <a:cubicBezTo>
                      <a:pt x="1997" y="28576"/>
                      <a:pt x="84" y="32202"/>
                      <a:pt x="0" y="36095"/>
                    </a:cubicBezTo>
                    <a:lnTo>
                      <a:pt x="0" y="37063"/>
                    </a:lnTo>
                    <a:cubicBezTo>
                      <a:pt x="0" y="40827"/>
                      <a:pt x="2366" y="42548"/>
                      <a:pt x="5162" y="40935"/>
                    </a:cubicBezTo>
                    <a:lnTo>
                      <a:pt x="49794" y="15124"/>
                    </a:lnTo>
                    <a:cubicBezTo>
                      <a:pt x="52928" y="12890"/>
                      <a:pt x="54806" y="9293"/>
                      <a:pt x="54848" y="5445"/>
                    </a:cubicBezTo>
                    <a:lnTo>
                      <a:pt x="54848" y="4477"/>
                    </a:lnTo>
                    <a:cubicBezTo>
                      <a:pt x="54848" y="713"/>
                      <a:pt x="52590" y="-1008"/>
                      <a:pt x="49794" y="60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6" name="Google Shape;776;p1"/>
              <p:cNvSpPr/>
              <p:nvPr/>
            </p:nvSpPr>
            <p:spPr>
              <a:xfrm>
                <a:off x="4974918" y="3566084"/>
                <a:ext cx="54848" cy="41789"/>
              </a:xfrm>
              <a:custGeom>
                <a:avLst/>
                <a:gdLst/>
                <a:ahLst/>
                <a:cxnLst/>
                <a:rect l="l" t="t" r="r" b="b"/>
                <a:pathLst>
                  <a:path w="54848" h="41789" extrusionOk="0">
                    <a:moveTo>
                      <a:pt x="49686" y="854"/>
                    </a:moveTo>
                    <a:lnTo>
                      <a:pt x="5055" y="26558"/>
                    </a:lnTo>
                    <a:cubicBezTo>
                      <a:pt x="1917" y="28837"/>
                      <a:pt x="42" y="32466"/>
                      <a:pt x="0" y="36344"/>
                    </a:cubicBezTo>
                    <a:lnTo>
                      <a:pt x="0" y="37312"/>
                    </a:lnTo>
                    <a:cubicBezTo>
                      <a:pt x="0" y="41076"/>
                      <a:pt x="2259" y="42797"/>
                      <a:pt x="5055" y="41184"/>
                    </a:cubicBezTo>
                    <a:lnTo>
                      <a:pt x="49686" y="15373"/>
                    </a:lnTo>
                    <a:cubicBezTo>
                      <a:pt x="52848" y="13151"/>
                      <a:pt x="54764" y="9558"/>
                      <a:pt x="54848" y="5694"/>
                    </a:cubicBezTo>
                    <a:lnTo>
                      <a:pt x="54848" y="4619"/>
                    </a:lnTo>
                    <a:cubicBezTo>
                      <a:pt x="54848" y="854"/>
                      <a:pt x="52482" y="-1296"/>
                      <a:pt x="49686" y="854"/>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7" name="Google Shape;777;p1"/>
              <p:cNvSpPr/>
              <p:nvPr/>
            </p:nvSpPr>
            <p:spPr>
              <a:xfrm>
                <a:off x="5071816" y="3509808"/>
                <a:ext cx="54740" cy="41603"/>
              </a:xfrm>
              <a:custGeom>
                <a:avLst/>
                <a:gdLst/>
                <a:ahLst/>
                <a:cxnLst/>
                <a:rect l="l" t="t" r="r" b="b"/>
                <a:pathLst>
                  <a:path w="54740" h="41603" extrusionOk="0">
                    <a:moveTo>
                      <a:pt x="49686" y="669"/>
                    </a:moveTo>
                    <a:lnTo>
                      <a:pt x="5055" y="26372"/>
                    </a:lnTo>
                    <a:cubicBezTo>
                      <a:pt x="1947" y="28629"/>
                      <a:pt x="76" y="32211"/>
                      <a:pt x="0" y="36051"/>
                    </a:cubicBezTo>
                    <a:lnTo>
                      <a:pt x="0" y="37127"/>
                    </a:lnTo>
                    <a:cubicBezTo>
                      <a:pt x="0" y="40891"/>
                      <a:pt x="2258" y="42612"/>
                      <a:pt x="5055" y="40998"/>
                    </a:cubicBezTo>
                    <a:lnTo>
                      <a:pt x="49686" y="15188"/>
                    </a:lnTo>
                    <a:cubicBezTo>
                      <a:pt x="52821" y="12954"/>
                      <a:pt x="54699" y="9357"/>
                      <a:pt x="54741" y="5509"/>
                    </a:cubicBezTo>
                    <a:lnTo>
                      <a:pt x="54741" y="4433"/>
                    </a:lnTo>
                    <a:cubicBezTo>
                      <a:pt x="54741" y="669"/>
                      <a:pt x="52482" y="-1052"/>
                      <a:pt x="49686" y="669"/>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8" name="Google Shape;778;p1"/>
              <p:cNvSpPr/>
              <p:nvPr/>
            </p:nvSpPr>
            <p:spPr>
              <a:xfrm>
                <a:off x="5168607" y="3453841"/>
                <a:ext cx="54848" cy="41647"/>
              </a:xfrm>
              <a:custGeom>
                <a:avLst/>
                <a:gdLst/>
                <a:ahLst/>
                <a:cxnLst/>
                <a:rect l="l" t="t" r="r" b="b"/>
                <a:pathLst>
                  <a:path w="54848" h="41647" extrusionOk="0">
                    <a:moveTo>
                      <a:pt x="49794" y="605"/>
                    </a:moveTo>
                    <a:lnTo>
                      <a:pt x="5162" y="26416"/>
                    </a:lnTo>
                    <a:cubicBezTo>
                      <a:pt x="2027" y="28661"/>
                      <a:pt x="117" y="32240"/>
                      <a:pt x="0" y="36095"/>
                    </a:cubicBezTo>
                    <a:lnTo>
                      <a:pt x="0" y="37171"/>
                    </a:lnTo>
                    <a:cubicBezTo>
                      <a:pt x="0" y="40935"/>
                      <a:pt x="2366" y="42655"/>
                      <a:pt x="5162" y="41042"/>
                    </a:cubicBezTo>
                    <a:lnTo>
                      <a:pt x="49794" y="15231"/>
                    </a:lnTo>
                    <a:cubicBezTo>
                      <a:pt x="52928" y="12998"/>
                      <a:pt x="54806" y="9401"/>
                      <a:pt x="54848" y="5552"/>
                    </a:cubicBezTo>
                    <a:lnTo>
                      <a:pt x="54848" y="4477"/>
                    </a:lnTo>
                    <a:cubicBezTo>
                      <a:pt x="54848" y="713"/>
                      <a:pt x="52589" y="-1008"/>
                      <a:pt x="49794" y="60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79" name="Google Shape;779;p1"/>
              <p:cNvSpPr/>
              <p:nvPr/>
            </p:nvSpPr>
            <p:spPr>
              <a:xfrm>
                <a:off x="5265505" y="3397917"/>
                <a:ext cx="54848" cy="41647"/>
              </a:xfrm>
              <a:custGeom>
                <a:avLst/>
                <a:gdLst/>
                <a:ahLst/>
                <a:cxnLst/>
                <a:rect l="l" t="t" r="r" b="b"/>
                <a:pathLst>
                  <a:path w="54848" h="41647" extrusionOk="0">
                    <a:moveTo>
                      <a:pt x="49686" y="605"/>
                    </a:moveTo>
                    <a:lnTo>
                      <a:pt x="5162" y="26416"/>
                    </a:lnTo>
                    <a:cubicBezTo>
                      <a:pt x="1959" y="28601"/>
                      <a:pt x="31" y="32218"/>
                      <a:pt x="0" y="36095"/>
                    </a:cubicBezTo>
                    <a:lnTo>
                      <a:pt x="0" y="37171"/>
                    </a:lnTo>
                    <a:cubicBezTo>
                      <a:pt x="0" y="40935"/>
                      <a:pt x="2259" y="42655"/>
                      <a:pt x="5162" y="41042"/>
                    </a:cubicBezTo>
                    <a:lnTo>
                      <a:pt x="49686" y="15231"/>
                    </a:lnTo>
                    <a:cubicBezTo>
                      <a:pt x="52862" y="13021"/>
                      <a:pt x="54782" y="9420"/>
                      <a:pt x="54849" y="5552"/>
                    </a:cubicBezTo>
                    <a:lnTo>
                      <a:pt x="54848" y="4477"/>
                    </a:lnTo>
                    <a:cubicBezTo>
                      <a:pt x="54848" y="713"/>
                      <a:pt x="52590" y="-1008"/>
                      <a:pt x="49686" y="605"/>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0" name="Google Shape;780;p1"/>
              <p:cNvSpPr/>
              <p:nvPr/>
            </p:nvSpPr>
            <p:spPr>
              <a:xfrm>
                <a:off x="5362404" y="3342039"/>
                <a:ext cx="54740" cy="41541"/>
              </a:xfrm>
              <a:custGeom>
                <a:avLst/>
                <a:gdLst/>
                <a:ahLst/>
                <a:cxnLst/>
                <a:rect l="l" t="t" r="r" b="b"/>
                <a:pathLst>
                  <a:path w="54740" h="41541" extrusionOk="0">
                    <a:moveTo>
                      <a:pt x="49686" y="560"/>
                    </a:moveTo>
                    <a:lnTo>
                      <a:pt x="5055" y="26370"/>
                    </a:lnTo>
                    <a:cubicBezTo>
                      <a:pt x="1920" y="28604"/>
                      <a:pt x="42" y="32201"/>
                      <a:pt x="0" y="36049"/>
                    </a:cubicBezTo>
                    <a:lnTo>
                      <a:pt x="0" y="37125"/>
                    </a:lnTo>
                    <a:cubicBezTo>
                      <a:pt x="0" y="40782"/>
                      <a:pt x="2259" y="42610"/>
                      <a:pt x="5055" y="40889"/>
                    </a:cubicBezTo>
                    <a:lnTo>
                      <a:pt x="49686" y="15186"/>
                    </a:lnTo>
                    <a:cubicBezTo>
                      <a:pt x="52824" y="12907"/>
                      <a:pt x="54699" y="9277"/>
                      <a:pt x="54741" y="5399"/>
                    </a:cubicBezTo>
                    <a:lnTo>
                      <a:pt x="54741" y="4431"/>
                    </a:lnTo>
                    <a:cubicBezTo>
                      <a:pt x="54741" y="667"/>
                      <a:pt x="52482" y="-946"/>
                      <a:pt x="49686" y="560"/>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1" name="Google Shape;781;p1"/>
              <p:cNvSpPr/>
              <p:nvPr/>
            </p:nvSpPr>
            <p:spPr>
              <a:xfrm>
                <a:off x="5459302" y="3286141"/>
                <a:ext cx="54740" cy="41470"/>
              </a:xfrm>
              <a:custGeom>
                <a:avLst/>
                <a:gdLst/>
                <a:ahLst/>
                <a:cxnLst/>
                <a:rect l="l" t="t" r="r" b="b"/>
                <a:pathLst>
                  <a:path w="54740" h="41470" extrusionOk="0">
                    <a:moveTo>
                      <a:pt x="49686" y="534"/>
                    </a:moveTo>
                    <a:lnTo>
                      <a:pt x="5055" y="26345"/>
                    </a:lnTo>
                    <a:cubicBezTo>
                      <a:pt x="1920" y="28578"/>
                      <a:pt x="42" y="32175"/>
                      <a:pt x="0" y="36024"/>
                    </a:cubicBezTo>
                    <a:lnTo>
                      <a:pt x="0" y="37099"/>
                    </a:lnTo>
                    <a:cubicBezTo>
                      <a:pt x="0" y="40756"/>
                      <a:pt x="2258" y="42477"/>
                      <a:pt x="5055" y="40864"/>
                    </a:cubicBezTo>
                    <a:lnTo>
                      <a:pt x="49686" y="15160"/>
                    </a:lnTo>
                    <a:cubicBezTo>
                      <a:pt x="52824" y="12881"/>
                      <a:pt x="54699" y="9252"/>
                      <a:pt x="54741" y="5374"/>
                    </a:cubicBezTo>
                    <a:lnTo>
                      <a:pt x="54741" y="4406"/>
                    </a:lnTo>
                    <a:cubicBezTo>
                      <a:pt x="54741" y="1179"/>
                      <a:pt x="52482" y="-1079"/>
                      <a:pt x="49686" y="534"/>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2" name="Google Shape;782;p1"/>
              <p:cNvSpPr/>
              <p:nvPr/>
            </p:nvSpPr>
            <p:spPr>
              <a:xfrm>
                <a:off x="4682610" y="3570702"/>
                <a:ext cx="54955" cy="121848"/>
              </a:xfrm>
              <a:custGeom>
                <a:avLst/>
                <a:gdLst/>
                <a:ahLst/>
                <a:cxnLst/>
                <a:rect l="l" t="t" r="r" b="b"/>
                <a:pathLst>
                  <a:path w="54955" h="121848" extrusionOk="0">
                    <a:moveTo>
                      <a:pt x="0" y="31726"/>
                    </a:moveTo>
                    <a:lnTo>
                      <a:pt x="54956" y="0"/>
                    </a:lnTo>
                    <a:lnTo>
                      <a:pt x="54956" y="90231"/>
                    </a:lnTo>
                    <a:lnTo>
                      <a:pt x="0" y="121849"/>
                    </a:lnTo>
                    <a:lnTo>
                      <a:pt x="0" y="3172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3" name="Google Shape;783;p1"/>
              <p:cNvSpPr/>
              <p:nvPr/>
            </p:nvSpPr>
            <p:spPr>
              <a:xfrm>
                <a:off x="4779508" y="3421860"/>
                <a:ext cx="54847" cy="214768"/>
              </a:xfrm>
              <a:custGeom>
                <a:avLst/>
                <a:gdLst/>
                <a:ahLst/>
                <a:cxnLst/>
                <a:rect l="l" t="t" r="r" b="b"/>
                <a:pathLst>
                  <a:path w="54847" h="214768" extrusionOk="0">
                    <a:moveTo>
                      <a:pt x="0" y="31618"/>
                    </a:moveTo>
                    <a:lnTo>
                      <a:pt x="54848" y="0"/>
                    </a:lnTo>
                    <a:lnTo>
                      <a:pt x="54848" y="183150"/>
                    </a:lnTo>
                    <a:lnTo>
                      <a:pt x="0" y="214768"/>
                    </a:lnTo>
                    <a:lnTo>
                      <a:pt x="0" y="31618"/>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4" name="Google Shape;784;p1"/>
              <p:cNvSpPr/>
              <p:nvPr/>
            </p:nvSpPr>
            <p:spPr>
              <a:xfrm>
                <a:off x="4779508" y="3421860"/>
                <a:ext cx="54847" cy="214768"/>
              </a:xfrm>
              <a:custGeom>
                <a:avLst/>
                <a:gdLst/>
                <a:ahLst/>
                <a:cxnLst/>
                <a:rect l="l" t="t" r="r" b="b"/>
                <a:pathLst>
                  <a:path w="54847" h="214768" extrusionOk="0">
                    <a:moveTo>
                      <a:pt x="0" y="31618"/>
                    </a:moveTo>
                    <a:lnTo>
                      <a:pt x="54848" y="0"/>
                    </a:lnTo>
                    <a:lnTo>
                      <a:pt x="54848" y="183150"/>
                    </a:lnTo>
                    <a:lnTo>
                      <a:pt x="0" y="214768"/>
                    </a:lnTo>
                    <a:lnTo>
                      <a:pt x="0" y="31618"/>
                    </a:lnTo>
                    <a:close/>
                  </a:path>
                </a:pathLst>
              </a:custGeom>
              <a:solidFill>
                <a:srgbClr val="FFFFFF">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5" name="Google Shape;785;p1"/>
              <p:cNvSpPr/>
              <p:nvPr/>
            </p:nvSpPr>
            <p:spPr>
              <a:xfrm>
                <a:off x="4876299" y="3250002"/>
                <a:ext cx="54955" cy="330701"/>
              </a:xfrm>
              <a:custGeom>
                <a:avLst/>
                <a:gdLst/>
                <a:ahLst/>
                <a:cxnLst/>
                <a:rect l="l" t="t" r="r" b="b"/>
                <a:pathLst>
                  <a:path w="54955" h="330701" extrusionOk="0">
                    <a:moveTo>
                      <a:pt x="0" y="31726"/>
                    </a:moveTo>
                    <a:lnTo>
                      <a:pt x="54956" y="0"/>
                    </a:lnTo>
                    <a:lnTo>
                      <a:pt x="54956" y="299084"/>
                    </a:lnTo>
                    <a:lnTo>
                      <a:pt x="0" y="330702"/>
                    </a:lnTo>
                    <a:lnTo>
                      <a:pt x="0" y="3172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6" name="Google Shape;786;p1"/>
              <p:cNvSpPr/>
              <p:nvPr/>
            </p:nvSpPr>
            <p:spPr>
              <a:xfrm>
                <a:off x="4876299" y="3250002"/>
                <a:ext cx="54955" cy="330701"/>
              </a:xfrm>
              <a:custGeom>
                <a:avLst/>
                <a:gdLst/>
                <a:ahLst/>
                <a:cxnLst/>
                <a:rect l="l" t="t" r="r" b="b"/>
                <a:pathLst>
                  <a:path w="54955" h="330701" extrusionOk="0">
                    <a:moveTo>
                      <a:pt x="0" y="31726"/>
                    </a:moveTo>
                    <a:lnTo>
                      <a:pt x="54956" y="0"/>
                    </a:lnTo>
                    <a:lnTo>
                      <a:pt x="54956" y="299084"/>
                    </a:lnTo>
                    <a:lnTo>
                      <a:pt x="0" y="330702"/>
                    </a:lnTo>
                    <a:lnTo>
                      <a:pt x="0" y="31726"/>
                    </a:lnTo>
                    <a:close/>
                  </a:path>
                </a:pathLst>
              </a:custGeom>
              <a:solidFill>
                <a:srgbClr val="FFFFFF">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7" name="Google Shape;787;p1"/>
              <p:cNvSpPr/>
              <p:nvPr/>
            </p:nvSpPr>
            <p:spPr>
              <a:xfrm>
                <a:off x="4973197" y="3356042"/>
                <a:ext cx="54848" cy="168846"/>
              </a:xfrm>
              <a:custGeom>
                <a:avLst/>
                <a:gdLst/>
                <a:ahLst/>
                <a:cxnLst/>
                <a:rect l="l" t="t" r="r" b="b"/>
                <a:pathLst>
                  <a:path w="54848" h="168846" extrusionOk="0">
                    <a:moveTo>
                      <a:pt x="0" y="31618"/>
                    </a:moveTo>
                    <a:lnTo>
                      <a:pt x="54848" y="0"/>
                    </a:lnTo>
                    <a:lnTo>
                      <a:pt x="54848" y="137120"/>
                    </a:lnTo>
                    <a:lnTo>
                      <a:pt x="0" y="168846"/>
                    </a:lnTo>
                    <a:lnTo>
                      <a:pt x="0" y="31618"/>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8" name="Google Shape;788;p1"/>
              <p:cNvSpPr/>
              <p:nvPr/>
            </p:nvSpPr>
            <p:spPr>
              <a:xfrm>
                <a:off x="4973197" y="3356042"/>
                <a:ext cx="54848" cy="168846"/>
              </a:xfrm>
              <a:custGeom>
                <a:avLst/>
                <a:gdLst/>
                <a:ahLst/>
                <a:cxnLst/>
                <a:rect l="l" t="t" r="r" b="b"/>
                <a:pathLst>
                  <a:path w="54848" h="168846" extrusionOk="0">
                    <a:moveTo>
                      <a:pt x="0" y="31618"/>
                    </a:moveTo>
                    <a:lnTo>
                      <a:pt x="54848" y="0"/>
                    </a:lnTo>
                    <a:lnTo>
                      <a:pt x="54848" y="137120"/>
                    </a:lnTo>
                    <a:lnTo>
                      <a:pt x="0" y="168846"/>
                    </a:lnTo>
                    <a:lnTo>
                      <a:pt x="0" y="31618"/>
                    </a:lnTo>
                    <a:close/>
                  </a:path>
                </a:pathLst>
              </a:custGeom>
              <a:solidFill>
                <a:srgbClr val="FFFFFF">
                  <a:alpha val="6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89" name="Google Shape;789;p1"/>
              <p:cNvSpPr/>
              <p:nvPr/>
            </p:nvSpPr>
            <p:spPr>
              <a:xfrm>
                <a:off x="5069988" y="3269683"/>
                <a:ext cx="54848" cy="199281"/>
              </a:xfrm>
              <a:custGeom>
                <a:avLst/>
                <a:gdLst/>
                <a:ahLst/>
                <a:cxnLst/>
                <a:rect l="l" t="t" r="r" b="b"/>
                <a:pathLst>
                  <a:path w="54848" h="199281" extrusionOk="0">
                    <a:moveTo>
                      <a:pt x="0" y="31618"/>
                    </a:moveTo>
                    <a:lnTo>
                      <a:pt x="54848" y="0"/>
                    </a:lnTo>
                    <a:lnTo>
                      <a:pt x="54848" y="167556"/>
                    </a:lnTo>
                    <a:lnTo>
                      <a:pt x="0" y="199281"/>
                    </a:lnTo>
                    <a:lnTo>
                      <a:pt x="0" y="31618"/>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0" name="Google Shape;790;p1"/>
              <p:cNvSpPr/>
              <p:nvPr/>
            </p:nvSpPr>
            <p:spPr>
              <a:xfrm>
                <a:off x="5069988" y="3269683"/>
                <a:ext cx="54848" cy="199281"/>
              </a:xfrm>
              <a:custGeom>
                <a:avLst/>
                <a:gdLst/>
                <a:ahLst/>
                <a:cxnLst/>
                <a:rect l="l" t="t" r="r" b="b"/>
                <a:pathLst>
                  <a:path w="54848" h="199281" extrusionOk="0">
                    <a:moveTo>
                      <a:pt x="0" y="31618"/>
                    </a:moveTo>
                    <a:lnTo>
                      <a:pt x="54848" y="0"/>
                    </a:lnTo>
                    <a:lnTo>
                      <a:pt x="54848" y="167556"/>
                    </a:lnTo>
                    <a:lnTo>
                      <a:pt x="0" y="199281"/>
                    </a:lnTo>
                    <a:lnTo>
                      <a:pt x="0" y="31618"/>
                    </a:lnTo>
                    <a:close/>
                  </a:path>
                </a:pathLst>
              </a:custGeom>
              <a:solidFill>
                <a:srgbClr val="FFFFFF">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1" name="Google Shape;791;p1"/>
              <p:cNvSpPr/>
              <p:nvPr/>
            </p:nvSpPr>
            <p:spPr>
              <a:xfrm>
                <a:off x="5166886" y="3161923"/>
                <a:ext cx="54848" cy="251118"/>
              </a:xfrm>
              <a:custGeom>
                <a:avLst/>
                <a:gdLst/>
                <a:ahLst/>
                <a:cxnLst/>
                <a:rect l="l" t="t" r="r" b="b"/>
                <a:pathLst>
                  <a:path w="54848" h="251118" extrusionOk="0">
                    <a:moveTo>
                      <a:pt x="0" y="31726"/>
                    </a:moveTo>
                    <a:lnTo>
                      <a:pt x="54848" y="0"/>
                    </a:lnTo>
                    <a:lnTo>
                      <a:pt x="54848" y="219393"/>
                    </a:lnTo>
                    <a:lnTo>
                      <a:pt x="0" y="251118"/>
                    </a:lnTo>
                    <a:lnTo>
                      <a:pt x="0" y="3172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2" name="Google Shape;792;p1"/>
              <p:cNvSpPr/>
              <p:nvPr/>
            </p:nvSpPr>
            <p:spPr>
              <a:xfrm>
                <a:off x="5263677" y="3223976"/>
                <a:ext cx="54848" cy="133141"/>
              </a:xfrm>
              <a:custGeom>
                <a:avLst/>
                <a:gdLst/>
                <a:ahLst/>
                <a:cxnLst/>
                <a:rect l="l" t="t" r="r" b="b"/>
                <a:pathLst>
                  <a:path w="54848" h="133141" extrusionOk="0">
                    <a:moveTo>
                      <a:pt x="0" y="31726"/>
                    </a:moveTo>
                    <a:lnTo>
                      <a:pt x="54848" y="0"/>
                    </a:lnTo>
                    <a:lnTo>
                      <a:pt x="54848" y="101523"/>
                    </a:lnTo>
                    <a:lnTo>
                      <a:pt x="0" y="133141"/>
                    </a:lnTo>
                    <a:lnTo>
                      <a:pt x="0" y="3172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3" name="Google Shape;793;p1"/>
              <p:cNvSpPr/>
              <p:nvPr/>
            </p:nvSpPr>
            <p:spPr>
              <a:xfrm>
                <a:off x="5263677" y="3223976"/>
                <a:ext cx="54848" cy="133141"/>
              </a:xfrm>
              <a:custGeom>
                <a:avLst/>
                <a:gdLst/>
                <a:ahLst/>
                <a:cxnLst/>
                <a:rect l="l" t="t" r="r" b="b"/>
                <a:pathLst>
                  <a:path w="54848" h="133141" extrusionOk="0">
                    <a:moveTo>
                      <a:pt x="0" y="31726"/>
                    </a:moveTo>
                    <a:lnTo>
                      <a:pt x="54848" y="0"/>
                    </a:lnTo>
                    <a:lnTo>
                      <a:pt x="54848" y="101523"/>
                    </a:lnTo>
                    <a:lnTo>
                      <a:pt x="0" y="133141"/>
                    </a:lnTo>
                    <a:lnTo>
                      <a:pt x="0" y="31726"/>
                    </a:lnTo>
                    <a:close/>
                  </a:path>
                </a:pathLst>
              </a:custGeom>
              <a:solidFill>
                <a:srgbClr val="FFFFFF">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4" name="Google Shape;794;p1"/>
              <p:cNvSpPr/>
              <p:nvPr/>
            </p:nvSpPr>
            <p:spPr>
              <a:xfrm>
                <a:off x="5360468" y="3135789"/>
                <a:ext cx="54955" cy="165404"/>
              </a:xfrm>
              <a:custGeom>
                <a:avLst/>
                <a:gdLst/>
                <a:ahLst/>
                <a:cxnLst/>
                <a:rect l="l" t="t" r="r" b="b"/>
                <a:pathLst>
                  <a:path w="54955" h="165404" extrusionOk="0">
                    <a:moveTo>
                      <a:pt x="0" y="31618"/>
                    </a:moveTo>
                    <a:lnTo>
                      <a:pt x="54956" y="0"/>
                    </a:lnTo>
                    <a:lnTo>
                      <a:pt x="54956" y="133786"/>
                    </a:lnTo>
                    <a:lnTo>
                      <a:pt x="0" y="165405"/>
                    </a:lnTo>
                    <a:lnTo>
                      <a:pt x="0" y="31618"/>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5" name="Google Shape;795;p1"/>
              <p:cNvSpPr/>
              <p:nvPr/>
            </p:nvSpPr>
            <p:spPr>
              <a:xfrm>
                <a:off x="5360468" y="3135789"/>
                <a:ext cx="54955" cy="165404"/>
              </a:xfrm>
              <a:custGeom>
                <a:avLst/>
                <a:gdLst/>
                <a:ahLst/>
                <a:cxnLst/>
                <a:rect l="l" t="t" r="r" b="b"/>
                <a:pathLst>
                  <a:path w="54955" h="165404" extrusionOk="0">
                    <a:moveTo>
                      <a:pt x="0" y="31618"/>
                    </a:moveTo>
                    <a:lnTo>
                      <a:pt x="54956" y="0"/>
                    </a:lnTo>
                    <a:lnTo>
                      <a:pt x="54956" y="133786"/>
                    </a:lnTo>
                    <a:lnTo>
                      <a:pt x="0" y="165405"/>
                    </a:lnTo>
                    <a:lnTo>
                      <a:pt x="0" y="31618"/>
                    </a:lnTo>
                    <a:close/>
                  </a:path>
                </a:pathLst>
              </a:custGeom>
              <a:solidFill>
                <a:srgbClr val="FFFFFF">
                  <a:alpha val="80000"/>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6" name="Google Shape;796;p1"/>
              <p:cNvSpPr/>
              <p:nvPr/>
            </p:nvSpPr>
            <p:spPr>
              <a:xfrm>
                <a:off x="5457366" y="3058357"/>
                <a:ext cx="54848" cy="186913"/>
              </a:xfrm>
              <a:custGeom>
                <a:avLst/>
                <a:gdLst/>
                <a:ahLst/>
                <a:cxnLst/>
                <a:rect l="l" t="t" r="r" b="b"/>
                <a:pathLst>
                  <a:path w="54848" h="186913" extrusionOk="0">
                    <a:moveTo>
                      <a:pt x="0" y="31726"/>
                    </a:moveTo>
                    <a:lnTo>
                      <a:pt x="54848" y="0"/>
                    </a:lnTo>
                    <a:lnTo>
                      <a:pt x="54848" y="155295"/>
                    </a:lnTo>
                    <a:lnTo>
                      <a:pt x="0" y="186914"/>
                    </a:lnTo>
                    <a:lnTo>
                      <a:pt x="0" y="3172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7" name="Google Shape;797;p1"/>
              <p:cNvSpPr/>
              <p:nvPr/>
            </p:nvSpPr>
            <p:spPr>
              <a:xfrm>
                <a:off x="4679814" y="2940487"/>
                <a:ext cx="837993" cy="569775"/>
              </a:xfrm>
              <a:custGeom>
                <a:avLst/>
                <a:gdLst/>
                <a:ahLst/>
                <a:cxnLst/>
                <a:rect l="l" t="t" r="r" b="b"/>
                <a:pathLst>
                  <a:path w="837993" h="569775" extrusionOk="0">
                    <a:moveTo>
                      <a:pt x="831433" y="0"/>
                    </a:moveTo>
                    <a:cubicBezTo>
                      <a:pt x="770777" y="128409"/>
                      <a:pt x="690656" y="165835"/>
                      <a:pt x="640433" y="158952"/>
                    </a:cubicBezTo>
                    <a:cubicBezTo>
                      <a:pt x="625286" y="156617"/>
                      <a:pt x="610525" y="152239"/>
                      <a:pt x="596554" y="145939"/>
                    </a:cubicBezTo>
                    <a:cubicBezTo>
                      <a:pt x="572787" y="136260"/>
                      <a:pt x="553536" y="128624"/>
                      <a:pt x="514497" y="151424"/>
                    </a:cubicBezTo>
                    <a:cubicBezTo>
                      <a:pt x="489116" y="166050"/>
                      <a:pt x="468145" y="193044"/>
                      <a:pt x="447711" y="219177"/>
                    </a:cubicBezTo>
                    <a:cubicBezTo>
                      <a:pt x="421363" y="253054"/>
                      <a:pt x="396520" y="284995"/>
                      <a:pt x="366084" y="282091"/>
                    </a:cubicBezTo>
                    <a:cubicBezTo>
                      <a:pt x="344575" y="280048"/>
                      <a:pt x="329842" y="264562"/>
                      <a:pt x="315323" y="249828"/>
                    </a:cubicBezTo>
                    <a:cubicBezTo>
                      <a:pt x="292954" y="226706"/>
                      <a:pt x="269939" y="202723"/>
                      <a:pt x="223909" y="229179"/>
                    </a:cubicBezTo>
                    <a:cubicBezTo>
                      <a:pt x="147230" y="273488"/>
                      <a:pt x="59365" y="441581"/>
                      <a:pt x="0" y="564075"/>
                    </a:cubicBezTo>
                    <a:lnTo>
                      <a:pt x="5700" y="569775"/>
                    </a:lnTo>
                    <a:cubicBezTo>
                      <a:pt x="63990" y="449324"/>
                      <a:pt x="150134" y="284242"/>
                      <a:pt x="223909" y="241654"/>
                    </a:cubicBezTo>
                    <a:cubicBezTo>
                      <a:pt x="266390" y="217134"/>
                      <a:pt x="287361" y="238858"/>
                      <a:pt x="309946" y="261765"/>
                    </a:cubicBezTo>
                    <a:cubicBezTo>
                      <a:pt x="325002" y="277359"/>
                      <a:pt x="340489" y="293491"/>
                      <a:pt x="363718" y="295642"/>
                    </a:cubicBezTo>
                    <a:cubicBezTo>
                      <a:pt x="397380" y="298868"/>
                      <a:pt x="423944" y="264884"/>
                      <a:pt x="452013" y="228856"/>
                    </a:cubicBezTo>
                    <a:cubicBezTo>
                      <a:pt x="471586" y="203691"/>
                      <a:pt x="491697" y="177772"/>
                      <a:pt x="515357" y="164329"/>
                    </a:cubicBezTo>
                    <a:cubicBezTo>
                      <a:pt x="552460" y="142820"/>
                      <a:pt x="569130" y="149811"/>
                      <a:pt x="593005" y="159382"/>
                    </a:cubicBezTo>
                    <a:cubicBezTo>
                      <a:pt x="607293" y="165782"/>
                      <a:pt x="622377" y="170231"/>
                      <a:pt x="637852" y="172610"/>
                    </a:cubicBezTo>
                    <a:cubicBezTo>
                      <a:pt x="690441" y="179816"/>
                      <a:pt x="774326" y="140347"/>
                      <a:pt x="837993" y="5915"/>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8" name="Google Shape;798;p1"/>
              <p:cNvSpPr/>
              <p:nvPr/>
            </p:nvSpPr>
            <p:spPr>
              <a:xfrm>
                <a:off x="4679814" y="2940487"/>
                <a:ext cx="837993" cy="569775"/>
              </a:xfrm>
              <a:custGeom>
                <a:avLst/>
                <a:gdLst/>
                <a:ahLst/>
                <a:cxnLst/>
                <a:rect l="l" t="t" r="r" b="b"/>
                <a:pathLst>
                  <a:path w="837993" h="569775" extrusionOk="0">
                    <a:moveTo>
                      <a:pt x="831433" y="0"/>
                    </a:moveTo>
                    <a:cubicBezTo>
                      <a:pt x="770777" y="128409"/>
                      <a:pt x="690656" y="165835"/>
                      <a:pt x="640433" y="158952"/>
                    </a:cubicBezTo>
                    <a:cubicBezTo>
                      <a:pt x="625286" y="156617"/>
                      <a:pt x="610525" y="152239"/>
                      <a:pt x="596554" y="145939"/>
                    </a:cubicBezTo>
                    <a:cubicBezTo>
                      <a:pt x="572787" y="136260"/>
                      <a:pt x="553536" y="128624"/>
                      <a:pt x="514497" y="151424"/>
                    </a:cubicBezTo>
                    <a:cubicBezTo>
                      <a:pt x="489116" y="166050"/>
                      <a:pt x="468145" y="193044"/>
                      <a:pt x="447711" y="219177"/>
                    </a:cubicBezTo>
                    <a:cubicBezTo>
                      <a:pt x="421363" y="253054"/>
                      <a:pt x="396520" y="284995"/>
                      <a:pt x="366084" y="282091"/>
                    </a:cubicBezTo>
                    <a:cubicBezTo>
                      <a:pt x="344575" y="280048"/>
                      <a:pt x="329842" y="264562"/>
                      <a:pt x="315323" y="249828"/>
                    </a:cubicBezTo>
                    <a:cubicBezTo>
                      <a:pt x="292954" y="226706"/>
                      <a:pt x="269939" y="202723"/>
                      <a:pt x="223909" y="229179"/>
                    </a:cubicBezTo>
                    <a:cubicBezTo>
                      <a:pt x="147230" y="273488"/>
                      <a:pt x="59365" y="441581"/>
                      <a:pt x="0" y="564075"/>
                    </a:cubicBezTo>
                    <a:lnTo>
                      <a:pt x="5700" y="569775"/>
                    </a:lnTo>
                    <a:cubicBezTo>
                      <a:pt x="63990" y="449324"/>
                      <a:pt x="150134" y="284242"/>
                      <a:pt x="223909" y="241654"/>
                    </a:cubicBezTo>
                    <a:cubicBezTo>
                      <a:pt x="266390" y="217134"/>
                      <a:pt x="287361" y="238858"/>
                      <a:pt x="309946" y="261765"/>
                    </a:cubicBezTo>
                    <a:cubicBezTo>
                      <a:pt x="325002" y="277359"/>
                      <a:pt x="340489" y="293491"/>
                      <a:pt x="363718" y="295642"/>
                    </a:cubicBezTo>
                    <a:cubicBezTo>
                      <a:pt x="397380" y="298868"/>
                      <a:pt x="423944" y="264884"/>
                      <a:pt x="452013" y="228856"/>
                    </a:cubicBezTo>
                    <a:cubicBezTo>
                      <a:pt x="471586" y="203691"/>
                      <a:pt x="491697" y="177772"/>
                      <a:pt x="515357" y="164329"/>
                    </a:cubicBezTo>
                    <a:cubicBezTo>
                      <a:pt x="552460" y="142820"/>
                      <a:pt x="569130" y="149811"/>
                      <a:pt x="593005" y="159382"/>
                    </a:cubicBezTo>
                    <a:cubicBezTo>
                      <a:pt x="607293" y="165782"/>
                      <a:pt x="622377" y="170231"/>
                      <a:pt x="637852" y="172610"/>
                    </a:cubicBezTo>
                    <a:cubicBezTo>
                      <a:pt x="690441" y="179816"/>
                      <a:pt x="774326" y="140347"/>
                      <a:pt x="837993" y="5915"/>
                    </a:cubicBezTo>
                    <a:close/>
                  </a:path>
                </a:pathLst>
              </a:custGeom>
              <a:solidFill>
                <a:srgbClr val="FFFFFF">
                  <a:alpha val="29803"/>
                </a:srgbClr>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799" name="Google Shape;799;p1"/>
              <p:cNvSpPr/>
              <p:nvPr/>
            </p:nvSpPr>
            <p:spPr>
              <a:xfrm>
                <a:off x="4657284" y="3389701"/>
                <a:ext cx="862105" cy="503640"/>
              </a:xfrm>
              <a:custGeom>
                <a:avLst/>
                <a:gdLst/>
                <a:ahLst/>
                <a:cxnLst/>
                <a:rect l="l" t="t" r="r" b="b"/>
                <a:pathLst>
                  <a:path w="862105" h="503640" extrusionOk="0">
                    <a:moveTo>
                      <a:pt x="5322" y="503638"/>
                    </a:moveTo>
                    <a:cubicBezTo>
                      <a:pt x="2353" y="503607"/>
                      <a:pt x="-30" y="501175"/>
                      <a:pt x="0" y="498206"/>
                    </a:cubicBezTo>
                    <a:cubicBezTo>
                      <a:pt x="19" y="496327"/>
                      <a:pt x="1018" y="494595"/>
                      <a:pt x="2634" y="493636"/>
                    </a:cubicBezTo>
                    <a:lnTo>
                      <a:pt x="854070" y="756"/>
                    </a:lnTo>
                    <a:cubicBezTo>
                      <a:pt x="856564" y="-745"/>
                      <a:pt x="859802" y="59"/>
                      <a:pt x="861303" y="2553"/>
                    </a:cubicBezTo>
                    <a:cubicBezTo>
                      <a:pt x="861330" y="2599"/>
                      <a:pt x="861357" y="2645"/>
                      <a:pt x="861383" y="2691"/>
                    </a:cubicBezTo>
                    <a:cubicBezTo>
                      <a:pt x="862861" y="5280"/>
                      <a:pt x="862002" y="8576"/>
                      <a:pt x="859447" y="10112"/>
                    </a:cubicBezTo>
                    <a:lnTo>
                      <a:pt x="8011" y="502885"/>
                    </a:lnTo>
                    <a:cubicBezTo>
                      <a:pt x="7214" y="503407"/>
                      <a:pt x="6275" y="503669"/>
                      <a:pt x="5322" y="50363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0" name="Google Shape;800;p1"/>
              <p:cNvSpPr/>
              <p:nvPr/>
            </p:nvSpPr>
            <p:spPr>
              <a:xfrm>
                <a:off x="4657284" y="3439776"/>
                <a:ext cx="862138" cy="503571"/>
              </a:xfrm>
              <a:custGeom>
                <a:avLst/>
                <a:gdLst/>
                <a:ahLst/>
                <a:cxnLst/>
                <a:rect l="l" t="t" r="r" b="b"/>
                <a:pathLst>
                  <a:path w="862138" h="503571" extrusionOk="0">
                    <a:moveTo>
                      <a:pt x="5322" y="503571"/>
                    </a:moveTo>
                    <a:cubicBezTo>
                      <a:pt x="2353" y="503541"/>
                      <a:pt x="-30" y="501109"/>
                      <a:pt x="0" y="498139"/>
                    </a:cubicBezTo>
                    <a:cubicBezTo>
                      <a:pt x="19" y="496261"/>
                      <a:pt x="1018" y="494528"/>
                      <a:pt x="2634" y="493569"/>
                    </a:cubicBezTo>
                    <a:lnTo>
                      <a:pt x="854070" y="689"/>
                    </a:lnTo>
                    <a:cubicBezTo>
                      <a:pt x="856654" y="-761"/>
                      <a:pt x="859925" y="152"/>
                      <a:pt x="861383" y="2732"/>
                    </a:cubicBezTo>
                    <a:cubicBezTo>
                      <a:pt x="862884" y="5226"/>
                      <a:pt x="862079" y="8464"/>
                      <a:pt x="859586" y="9965"/>
                    </a:cubicBezTo>
                    <a:cubicBezTo>
                      <a:pt x="859540" y="9993"/>
                      <a:pt x="859494" y="10019"/>
                      <a:pt x="859447" y="10046"/>
                    </a:cubicBezTo>
                    <a:lnTo>
                      <a:pt x="8011" y="502926"/>
                    </a:lnTo>
                    <a:cubicBezTo>
                      <a:pt x="7185" y="503367"/>
                      <a:pt x="6259" y="503589"/>
                      <a:pt x="5322" y="50357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1" name="Google Shape;801;p1"/>
              <p:cNvSpPr/>
              <p:nvPr/>
            </p:nvSpPr>
            <p:spPr>
              <a:xfrm>
                <a:off x="4657259" y="3488907"/>
                <a:ext cx="862635" cy="503913"/>
              </a:xfrm>
              <a:custGeom>
                <a:avLst/>
                <a:gdLst/>
                <a:ahLst/>
                <a:cxnLst/>
                <a:rect l="l" t="t" r="r" b="b"/>
                <a:pathLst>
                  <a:path w="862635" h="503913" extrusionOk="0">
                    <a:moveTo>
                      <a:pt x="5347" y="503911"/>
                    </a:moveTo>
                    <a:cubicBezTo>
                      <a:pt x="3438" y="503899"/>
                      <a:pt x="1678" y="502876"/>
                      <a:pt x="723" y="501222"/>
                    </a:cubicBezTo>
                    <a:cubicBezTo>
                      <a:pt x="-756" y="498634"/>
                      <a:pt x="104" y="495338"/>
                      <a:pt x="2659" y="493802"/>
                    </a:cubicBezTo>
                    <a:lnTo>
                      <a:pt x="854095" y="1029"/>
                    </a:lnTo>
                    <a:cubicBezTo>
                      <a:pt x="856497" y="-718"/>
                      <a:pt x="859860" y="-187"/>
                      <a:pt x="861606" y="2215"/>
                    </a:cubicBezTo>
                    <a:cubicBezTo>
                      <a:pt x="863353" y="4617"/>
                      <a:pt x="862822" y="7980"/>
                      <a:pt x="860420" y="9726"/>
                    </a:cubicBezTo>
                    <a:cubicBezTo>
                      <a:pt x="860124" y="9942"/>
                      <a:pt x="859806" y="10127"/>
                      <a:pt x="859472" y="10278"/>
                    </a:cubicBezTo>
                    <a:lnTo>
                      <a:pt x="8036" y="503158"/>
                    </a:lnTo>
                    <a:cubicBezTo>
                      <a:pt x="7239" y="503680"/>
                      <a:pt x="6300" y="503943"/>
                      <a:pt x="5347" y="50391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2" name="Google Shape;802;p1"/>
              <p:cNvSpPr/>
              <p:nvPr/>
            </p:nvSpPr>
            <p:spPr>
              <a:xfrm>
                <a:off x="4655778" y="2520259"/>
                <a:ext cx="447075" cy="262674"/>
              </a:xfrm>
              <a:custGeom>
                <a:avLst/>
                <a:gdLst/>
                <a:ahLst/>
                <a:cxnLst/>
                <a:rect l="l" t="t" r="r" b="b"/>
                <a:pathLst>
                  <a:path w="447075" h="262674" extrusionOk="0">
                    <a:moveTo>
                      <a:pt x="5322" y="262674"/>
                    </a:moveTo>
                    <a:cubicBezTo>
                      <a:pt x="2353" y="262644"/>
                      <a:pt x="-30" y="260212"/>
                      <a:pt x="0" y="257242"/>
                    </a:cubicBezTo>
                    <a:cubicBezTo>
                      <a:pt x="19" y="255363"/>
                      <a:pt x="1018" y="253631"/>
                      <a:pt x="2634" y="252672"/>
                    </a:cubicBezTo>
                    <a:lnTo>
                      <a:pt x="439483" y="478"/>
                    </a:lnTo>
                    <a:cubicBezTo>
                      <a:pt x="442189" y="-745"/>
                      <a:pt x="445374" y="458"/>
                      <a:pt x="446598" y="3164"/>
                    </a:cubicBezTo>
                    <a:cubicBezTo>
                      <a:pt x="447648" y="5487"/>
                      <a:pt x="446922" y="8228"/>
                      <a:pt x="444860" y="9727"/>
                    </a:cubicBezTo>
                    <a:lnTo>
                      <a:pt x="8441" y="261599"/>
                    </a:lnTo>
                    <a:cubicBezTo>
                      <a:pt x="7560" y="262311"/>
                      <a:pt x="6456" y="262692"/>
                      <a:pt x="5322" y="262674"/>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3" name="Google Shape;803;p1"/>
              <p:cNvSpPr/>
              <p:nvPr/>
            </p:nvSpPr>
            <p:spPr>
              <a:xfrm>
                <a:off x="4655778" y="2444270"/>
                <a:ext cx="665943" cy="389101"/>
              </a:xfrm>
              <a:custGeom>
                <a:avLst/>
                <a:gdLst/>
                <a:ahLst/>
                <a:cxnLst/>
                <a:rect l="l" t="t" r="r" b="b"/>
                <a:pathLst>
                  <a:path w="665943" h="389101" extrusionOk="0">
                    <a:moveTo>
                      <a:pt x="5322" y="389102"/>
                    </a:moveTo>
                    <a:cubicBezTo>
                      <a:pt x="2353" y="389071"/>
                      <a:pt x="-30" y="386640"/>
                      <a:pt x="0" y="383670"/>
                    </a:cubicBezTo>
                    <a:cubicBezTo>
                      <a:pt x="19" y="381791"/>
                      <a:pt x="1018" y="380059"/>
                      <a:pt x="2634" y="379100"/>
                    </a:cubicBezTo>
                    <a:lnTo>
                      <a:pt x="657907" y="756"/>
                    </a:lnTo>
                    <a:cubicBezTo>
                      <a:pt x="660401" y="-745"/>
                      <a:pt x="663639" y="59"/>
                      <a:pt x="665140" y="2553"/>
                    </a:cubicBezTo>
                    <a:cubicBezTo>
                      <a:pt x="665168" y="2599"/>
                      <a:pt x="665194" y="2645"/>
                      <a:pt x="665220" y="2691"/>
                    </a:cubicBezTo>
                    <a:cubicBezTo>
                      <a:pt x="666699" y="5280"/>
                      <a:pt x="665839" y="8576"/>
                      <a:pt x="663285" y="10112"/>
                    </a:cubicBezTo>
                    <a:lnTo>
                      <a:pt x="8011" y="388457"/>
                    </a:lnTo>
                    <a:cubicBezTo>
                      <a:pt x="7176" y="388874"/>
                      <a:pt x="6256" y="389094"/>
                      <a:pt x="5322" y="389102"/>
                    </a:cubicBezTo>
                    <a:close/>
                  </a:path>
                </a:pathLst>
              </a:custGeom>
              <a:solidFill>
                <a:srgbClr val="455A64"/>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4" name="Google Shape;804;p1"/>
              <p:cNvSpPr/>
              <p:nvPr/>
            </p:nvSpPr>
            <p:spPr>
              <a:xfrm>
                <a:off x="4655778" y="2696501"/>
                <a:ext cx="403904" cy="237748"/>
              </a:xfrm>
              <a:custGeom>
                <a:avLst/>
                <a:gdLst/>
                <a:ahLst/>
                <a:cxnLst/>
                <a:rect l="l" t="t" r="r" b="b"/>
                <a:pathLst>
                  <a:path w="403904" h="237748" extrusionOk="0">
                    <a:moveTo>
                      <a:pt x="5322" y="237748"/>
                    </a:moveTo>
                    <a:cubicBezTo>
                      <a:pt x="2353" y="237718"/>
                      <a:pt x="-30" y="235286"/>
                      <a:pt x="0" y="232316"/>
                    </a:cubicBezTo>
                    <a:cubicBezTo>
                      <a:pt x="19" y="230438"/>
                      <a:pt x="1018" y="228705"/>
                      <a:pt x="2634" y="227747"/>
                    </a:cubicBezTo>
                    <a:lnTo>
                      <a:pt x="395819" y="718"/>
                    </a:lnTo>
                    <a:cubicBezTo>
                      <a:pt x="398403" y="-766"/>
                      <a:pt x="401701" y="124"/>
                      <a:pt x="403186" y="2708"/>
                    </a:cubicBezTo>
                    <a:cubicBezTo>
                      <a:pt x="404671" y="5292"/>
                      <a:pt x="403780" y="8590"/>
                      <a:pt x="401197" y="10075"/>
                    </a:cubicBezTo>
                    <a:lnTo>
                      <a:pt x="8011" y="237103"/>
                    </a:lnTo>
                    <a:cubicBezTo>
                      <a:pt x="7176" y="237520"/>
                      <a:pt x="6256" y="237741"/>
                      <a:pt x="5322" y="237748"/>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5" name="Google Shape;805;p1"/>
              <p:cNvSpPr/>
              <p:nvPr/>
            </p:nvSpPr>
            <p:spPr>
              <a:xfrm>
                <a:off x="4655778" y="2747007"/>
                <a:ext cx="403888" cy="237692"/>
              </a:xfrm>
              <a:custGeom>
                <a:avLst/>
                <a:gdLst/>
                <a:ahLst/>
                <a:cxnLst/>
                <a:rect l="l" t="t" r="r" b="b"/>
                <a:pathLst>
                  <a:path w="403888" h="237692" extrusionOk="0">
                    <a:moveTo>
                      <a:pt x="5322" y="237681"/>
                    </a:moveTo>
                    <a:cubicBezTo>
                      <a:pt x="2353" y="237651"/>
                      <a:pt x="-30" y="235219"/>
                      <a:pt x="0" y="232249"/>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441" y="237036"/>
                    </a:lnTo>
                    <a:cubicBezTo>
                      <a:pt x="7477" y="237522"/>
                      <a:pt x="6401" y="237745"/>
                      <a:pt x="5322" y="2376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6" name="Google Shape;806;p1"/>
              <p:cNvSpPr/>
              <p:nvPr/>
            </p:nvSpPr>
            <p:spPr>
              <a:xfrm>
                <a:off x="4655778" y="2797445"/>
                <a:ext cx="403888" cy="237681"/>
              </a:xfrm>
              <a:custGeom>
                <a:avLst/>
                <a:gdLst/>
                <a:ahLst/>
                <a:cxnLst/>
                <a:rect l="l" t="t" r="r" b="b"/>
                <a:pathLst>
                  <a:path w="403888" h="237681" extrusionOk="0">
                    <a:moveTo>
                      <a:pt x="5322" y="237682"/>
                    </a:moveTo>
                    <a:cubicBezTo>
                      <a:pt x="2353" y="237651"/>
                      <a:pt x="-30" y="235219"/>
                      <a:pt x="0" y="232250"/>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011" y="237036"/>
                    </a:lnTo>
                    <a:cubicBezTo>
                      <a:pt x="7176" y="237453"/>
                      <a:pt x="6256" y="237674"/>
                      <a:pt x="5322" y="237682"/>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7" name="Google Shape;807;p1"/>
              <p:cNvSpPr/>
              <p:nvPr/>
            </p:nvSpPr>
            <p:spPr>
              <a:xfrm>
                <a:off x="4655778" y="2847884"/>
                <a:ext cx="403888" cy="237681"/>
              </a:xfrm>
              <a:custGeom>
                <a:avLst/>
                <a:gdLst/>
                <a:ahLst/>
                <a:cxnLst/>
                <a:rect l="l" t="t" r="r" b="b"/>
                <a:pathLst>
                  <a:path w="403888" h="237681" extrusionOk="0">
                    <a:moveTo>
                      <a:pt x="5322" y="237682"/>
                    </a:moveTo>
                    <a:cubicBezTo>
                      <a:pt x="2353" y="237651"/>
                      <a:pt x="-30" y="235219"/>
                      <a:pt x="0" y="232250"/>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011" y="237036"/>
                    </a:lnTo>
                    <a:cubicBezTo>
                      <a:pt x="7176" y="237453"/>
                      <a:pt x="6256" y="237674"/>
                      <a:pt x="5322" y="2376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8" name="Google Shape;808;p1"/>
              <p:cNvSpPr/>
              <p:nvPr/>
            </p:nvSpPr>
            <p:spPr>
              <a:xfrm>
                <a:off x="4655778" y="2898323"/>
                <a:ext cx="403888" cy="237681"/>
              </a:xfrm>
              <a:custGeom>
                <a:avLst/>
                <a:gdLst/>
                <a:ahLst/>
                <a:cxnLst/>
                <a:rect l="l" t="t" r="r" b="b"/>
                <a:pathLst>
                  <a:path w="403888" h="237681" extrusionOk="0">
                    <a:moveTo>
                      <a:pt x="5322" y="237681"/>
                    </a:moveTo>
                    <a:cubicBezTo>
                      <a:pt x="2353" y="237651"/>
                      <a:pt x="-30" y="235219"/>
                      <a:pt x="0" y="232249"/>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011" y="237036"/>
                    </a:lnTo>
                    <a:cubicBezTo>
                      <a:pt x="7176" y="237453"/>
                      <a:pt x="6256" y="237674"/>
                      <a:pt x="5322" y="2376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09" name="Google Shape;809;p1"/>
              <p:cNvSpPr/>
              <p:nvPr/>
            </p:nvSpPr>
            <p:spPr>
              <a:xfrm>
                <a:off x="4655778" y="2948762"/>
                <a:ext cx="403888" cy="237681"/>
              </a:xfrm>
              <a:custGeom>
                <a:avLst/>
                <a:gdLst/>
                <a:ahLst/>
                <a:cxnLst/>
                <a:rect l="l" t="t" r="r" b="b"/>
                <a:pathLst>
                  <a:path w="403888" h="237681" extrusionOk="0">
                    <a:moveTo>
                      <a:pt x="5322" y="237681"/>
                    </a:moveTo>
                    <a:cubicBezTo>
                      <a:pt x="2353" y="237651"/>
                      <a:pt x="-30" y="235219"/>
                      <a:pt x="0" y="232249"/>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011" y="237036"/>
                    </a:lnTo>
                    <a:cubicBezTo>
                      <a:pt x="7176" y="237453"/>
                      <a:pt x="6256" y="237674"/>
                      <a:pt x="5322" y="2376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0" name="Google Shape;810;p1"/>
              <p:cNvSpPr/>
              <p:nvPr/>
            </p:nvSpPr>
            <p:spPr>
              <a:xfrm>
                <a:off x="4655778" y="2999200"/>
                <a:ext cx="403888" cy="237681"/>
              </a:xfrm>
              <a:custGeom>
                <a:avLst/>
                <a:gdLst/>
                <a:ahLst/>
                <a:cxnLst/>
                <a:rect l="l" t="t" r="r" b="b"/>
                <a:pathLst>
                  <a:path w="403888" h="237681" extrusionOk="0">
                    <a:moveTo>
                      <a:pt x="5322" y="237681"/>
                    </a:moveTo>
                    <a:cubicBezTo>
                      <a:pt x="2353" y="237651"/>
                      <a:pt x="-30" y="235219"/>
                      <a:pt x="0" y="232249"/>
                    </a:cubicBezTo>
                    <a:cubicBezTo>
                      <a:pt x="19" y="230371"/>
                      <a:pt x="1018" y="228638"/>
                      <a:pt x="2634" y="227680"/>
                    </a:cubicBezTo>
                    <a:lnTo>
                      <a:pt x="395819" y="652"/>
                    </a:lnTo>
                    <a:cubicBezTo>
                      <a:pt x="398411" y="-738"/>
                      <a:pt x="401637" y="164"/>
                      <a:pt x="403132" y="2695"/>
                    </a:cubicBezTo>
                    <a:cubicBezTo>
                      <a:pt x="404633" y="5188"/>
                      <a:pt x="403829" y="8427"/>
                      <a:pt x="401335" y="9928"/>
                    </a:cubicBezTo>
                    <a:cubicBezTo>
                      <a:pt x="401290" y="9955"/>
                      <a:pt x="401243" y="9982"/>
                      <a:pt x="401197" y="10008"/>
                    </a:cubicBezTo>
                    <a:lnTo>
                      <a:pt x="8011" y="237036"/>
                    </a:lnTo>
                    <a:cubicBezTo>
                      <a:pt x="7176" y="237453"/>
                      <a:pt x="6256" y="237674"/>
                      <a:pt x="5322" y="237681"/>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1" name="Google Shape;811;p1"/>
              <p:cNvSpPr/>
              <p:nvPr/>
            </p:nvSpPr>
            <p:spPr>
              <a:xfrm>
                <a:off x="5111746" y="2433350"/>
                <a:ext cx="404384" cy="238059"/>
              </a:xfrm>
              <a:custGeom>
                <a:avLst/>
                <a:gdLst/>
                <a:ahLst/>
                <a:cxnLst/>
                <a:rect l="l" t="t" r="r" b="b"/>
                <a:pathLst>
                  <a:path w="404384" h="238059" extrusionOk="0">
                    <a:moveTo>
                      <a:pt x="5347" y="238059"/>
                    </a:moveTo>
                    <a:cubicBezTo>
                      <a:pt x="3438" y="238047"/>
                      <a:pt x="1678" y="237024"/>
                      <a:pt x="723" y="235370"/>
                    </a:cubicBezTo>
                    <a:cubicBezTo>
                      <a:pt x="-756" y="232781"/>
                      <a:pt x="104" y="229486"/>
                      <a:pt x="2659" y="227949"/>
                    </a:cubicBezTo>
                    <a:lnTo>
                      <a:pt x="395844" y="1029"/>
                    </a:lnTo>
                    <a:cubicBezTo>
                      <a:pt x="398246" y="-718"/>
                      <a:pt x="401609" y="-187"/>
                      <a:pt x="403356" y="2215"/>
                    </a:cubicBezTo>
                    <a:cubicBezTo>
                      <a:pt x="405103" y="4617"/>
                      <a:pt x="404572" y="7980"/>
                      <a:pt x="402170" y="9726"/>
                    </a:cubicBezTo>
                    <a:cubicBezTo>
                      <a:pt x="401874" y="9942"/>
                      <a:pt x="401556" y="10127"/>
                      <a:pt x="401222" y="10278"/>
                    </a:cubicBezTo>
                    <a:lnTo>
                      <a:pt x="8036" y="237306"/>
                    </a:lnTo>
                    <a:cubicBezTo>
                      <a:pt x="7233" y="237816"/>
                      <a:pt x="6298" y="238077"/>
                      <a:pt x="5347" y="2380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2" name="Google Shape;812;p1"/>
              <p:cNvSpPr/>
              <p:nvPr/>
            </p:nvSpPr>
            <p:spPr>
              <a:xfrm>
                <a:off x="5111746" y="2483789"/>
                <a:ext cx="404384" cy="238059"/>
              </a:xfrm>
              <a:custGeom>
                <a:avLst/>
                <a:gdLst/>
                <a:ahLst/>
                <a:cxnLst/>
                <a:rect l="l" t="t" r="r" b="b"/>
                <a:pathLst>
                  <a:path w="404384" h="238059" extrusionOk="0">
                    <a:moveTo>
                      <a:pt x="5347" y="238059"/>
                    </a:moveTo>
                    <a:cubicBezTo>
                      <a:pt x="3438" y="238047"/>
                      <a:pt x="1678" y="237024"/>
                      <a:pt x="723" y="235370"/>
                    </a:cubicBezTo>
                    <a:cubicBezTo>
                      <a:pt x="-756" y="232781"/>
                      <a:pt x="104" y="229486"/>
                      <a:pt x="2659" y="227949"/>
                    </a:cubicBezTo>
                    <a:lnTo>
                      <a:pt x="395844" y="1029"/>
                    </a:lnTo>
                    <a:cubicBezTo>
                      <a:pt x="398246" y="-718"/>
                      <a:pt x="401609" y="-187"/>
                      <a:pt x="403356" y="2215"/>
                    </a:cubicBezTo>
                    <a:cubicBezTo>
                      <a:pt x="405103" y="4617"/>
                      <a:pt x="404572" y="7980"/>
                      <a:pt x="402170" y="9726"/>
                    </a:cubicBezTo>
                    <a:cubicBezTo>
                      <a:pt x="401874" y="9942"/>
                      <a:pt x="401556" y="10127"/>
                      <a:pt x="401222" y="10278"/>
                    </a:cubicBezTo>
                    <a:lnTo>
                      <a:pt x="8036" y="237306"/>
                    </a:lnTo>
                    <a:cubicBezTo>
                      <a:pt x="7233" y="237816"/>
                      <a:pt x="6298" y="238077"/>
                      <a:pt x="5347" y="2380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3" name="Google Shape;813;p1"/>
              <p:cNvSpPr/>
              <p:nvPr/>
            </p:nvSpPr>
            <p:spPr>
              <a:xfrm>
                <a:off x="5111746" y="2534227"/>
                <a:ext cx="404384" cy="238058"/>
              </a:xfrm>
              <a:custGeom>
                <a:avLst/>
                <a:gdLst/>
                <a:ahLst/>
                <a:cxnLst/>
                <a:rect l="l" t="t" r="r" b="b"/>
                <a:pathLst>
                  <a:path w="404384" h="238058" extrusionOk="0">
                    <a:moveTo>
                      <a:pt x="5347" y="238059"/>
                    </a:moveTo>
                    <a:cubicBezTo>
                      <a:pt x="3438" y="238047"/>
                      <a:pt x="1678" y="237024"/>
                      <a:pt x="723" y="235370"/>
                    </a:cubicBezTo>
                    <a:cubicBezTo>
                      <a:pt x="-756" y="232781"/>
                      <a:pt x="104" y="229486"/>
                      <a:pt x="2659" y="227949"/>
                    </a:cubicBezTo>
                    <a:lnTo>
                      <a:pt x="395844" y="1029"/>
                    </a:lnTo>
                    <a:cubicBezTo>
                      <a:pt x="398246" y="-718"/>
                      <a:pt x="401609" y="-187"/>
                      <a:pt x="403356" y="2215"/>
                    </a:cubicBezTo>
                    <a:cubicBezTo>
                      <a:pt x="405103" y="4617"/>
                      <a:pt x="404572" y="7980"/>
                      <a:pt x="402170" y="9726"/>
                    </a:cubicBezTo>
                    <a:cubicBezTo>
                      <a:pt x="401874" y="9942"/>
                      <a:pt x="401556" y="10127"/>
                      <a:pt x="401222" y="10278"/>
                    </a:cubicBezTo>
                    <a:lnTo>
                      <a:pt x="8036" y="236876"/>
                    </a:lnTo>
                    <a:cubicBezTo>
                      <a:pt x="7284" y="237539"/>
                      <a:pt x="6344" y="237952"/>
                      <a:pt x="5347" y="2380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4" name="Google Shape;814;p1"/>
              <p:cNvSpPr/>
              <p:nvPr/>
            </p:nvSpPr>
            <p:spPr>
              <a:xfrm>
                <a:off x="5111771" y="2584666"/>
                <a:ext cx="404359" cy="238059"/>
              </a:xfrm>
              <a:custGeom>
                <a:avLst/>
                <a:gdLst/>
                <a:ahLst/>
                <a:cxnLst/>
                <a:rect l="l" t="t" r="r" b="b"/>
                <a:pathLst>
                  <a:path w="404359" h="238059" extrusionOk="0">
                    <a:moveTo>
                      <a:pt x="5322" y="238059"/>
                    </a:moveTo>
                    <a:cubicBezTo>
                      <a:pt x="2353" y="238028"/>
                      <a:pt x="-30" y="235597"/>
                      <a:pt x="0" y="232627"/>
                    </a:cubicBezTo>
                    <a:cubicBezTo>
                      <a:pt x="19" y="230748"/>
                      <a:pt x="1018" y="229016"/>
                      <a:pt x="2634" y="228057"/>
                    </a:cubicBezTo>
                    <a:lnTo>
                      <a:pt x="395819" y="1029"/>
                    </a:lnTo>
                    <a:cubicBezTo>
                      <a:pt x="398221" y="-718"/>
                      <a:pt x="401584" y="-187"/>
                      <a:pt x="403331" y="2215"/>
                    </a:cubicBezTo>
                    <a:cubicBezTo>
                      <a:pt x="405078" y="4617"/>
                      <a:pt x="404547" y="7980"/>
                      <a:pt x="402145" y="9726"/>
                    </a:cubicBezTo>
                    <a:cubicBezTo>
                      <a:pt x="401849" y="9942"/>
                      <a:pt x="401531" y="10127"/>
                      <a:pt x="401197" y="10278"/>
                    </a:cubicBezTo>
                    <a:lnTo>
                      <a:pt x="8011" y="237306"/>
                    </a:lnTo>
                    <a:cubicBezTo>
                      <a:pt x="7208" y="237816"/>
                      <a:pt x="6273" y="238077"/>
                      <a:pt x="5322" y="2380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5" name="Google Shape;815;p1"/>
              <p:cNvSpPr/>
              <p:nvPr/>
            </p:nvSpPr>
            <p:spPr>
              <a:xfrm>
                <a:off x="5111771" y="2635411"/>
                <a:ext cx="403899" cy="237753"/>
              </a:xfrm>
              <a:custGeom>
                <a:avLst/>
                <a:gdLst/>
                <a:ahLst/>
                <a:cxnLst/>
                <a:rect l="l" t="t" r="r" b="b"/>
                <a:pathLst>
                  <a:path w="403899" h="237753" extrusionOk="0">
                    <a:moveTo>
                      <a:pt x="5322" y="237753"/>
                    </a:moveTo>
                    <a:cubicBezTo>
                      <a:pt x="2353" y="237723"/>
                      <a:pt x="-30" y="235291"/>
                      <a:pt x="0" y="232321"/>
                    </a:cubicBezTo>
                    <a:cubicBezTo>
                      <a:pt x="19" y="230442"/>
                      <a:pt x="1018" y="228710"/>
                      <a:pt x="2634" y="227751"/>
                    </a:cubicBezTo>
                    <a:lnTo>
                      <a:pt x="395819" y="723"/>
                    </a:lnTo>
                    <a:cubicBezTo>
                      <a:pt x="398408" y="-756"/>
                      <a:pt x="401704" y="104"/>
                      <a:pt x="403240" y="2659"/>
                    </a:cubicBezTo>
                    <a:cubicBezTo>
                      <a:pt x="404640" y="5282"/>
                      <a:pt x="403743" y="8542"/>
                      <a:pt x="401197" y="10079"/>
                    </a:cubicBezTo>
                    <a:lnTo>
                      <a:pt x="8011" y="237000"/>
                    </a:lnTo>
                    <a:cubicBezTo>
                      <a:pt x="7208" y="237510"/>
                      <a:pt x="6273" y="237772"/>
                      <a:pt x="5322" y="23775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6" name="Google Shape;816;p1"/>
              <p:cNvSpPr/>
              <p:nvPr/>
            </p:nvSpPr>
            <p:spPr>
              <a:xfrm>
                <a:off x="5111771" y="2685544"/>
                <a:ext cx="404359" cy="238059"/>
              </a:xfrm>
              <a:custGeom>
                <a:avLst/>
                <a:gdLst/>
                <a:ahLst/>
                <a:cxnLst/>
                <a:rect l="l" t="t" r="r" b="b"/>
                <a:pathLst>
                  <a:path w="404359" h="238059" extrusionOk="0">
                    <a:moveTo>
                      <a:pt x="5322" y="238059"/>
                    </a:moveTo>
                    <a:cubicBezTo>
                      <a:pt x="2353" y="238028"/>
                      <a:pt x="-30" y="235596"/>
                      <a:pt x="0" y="232627"/>
                    </a:cubicBezTo>
                    <a:cubicBezTo>
                      <a:pt x="19" y="230748"/>
                      <a:pt x="1018" y="229016"/>
                      <a:pt x="2634" y="228057"/>
                    </a:cubicBezTo>
                    <a:lnTo>
                      <a:pt x="395819" y="1029"/>
                    </a:lnTo>
                    <a:cubicBezTo>
                      <a:pt x="398221" y="-718"/>
                      <a:pt x="401584" y="-187"/>
                      <a:pt x="403331" y="2215"/>
                    </a:cubicBezTo>
                    <a:cubicBezTo>
                      <a:pt x="405078" y="4617"/>
                      <a:pt x="404547" y="7980"/>
                      <a:pt x="402145" y="9726"/>
                    </a:cubicBezTo>
                    <a:cubicBezTo>
                      <a:pt x="401849" y="9942"/>
                      <a:pt x="401531" y="10127"/>
                      <a:pt x="401197" y="10278"/>
                    </a:cubicBezTo>
                    <a:lnTo>
                      <a:pt x="8011" y="237306"/>
                    </a:lnTo>
                    <a:cubicBezTo>
                      <a:pt x="7208" y="237816"/>
                      <a:pt x="6273" y="238077"/>
                      <a:pt x="5322" y="238059"/>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17" name="Google Shape;817;p1"/>
              <p:cNvSpPr/>
              <p:nvPr/>
            </p:nvSpPr>
            <p:spPr>
              <a:xfrm>
                <a:off x="5111771" y="2736288"/>
                <a:ext cx="403899" cy="237753"/>
              </a:xfrm>
              <a:custGeom>
                <a:avLst/>
                <a:gdLst/>
                <a:ahLst/>
                <a:cxnLst/>
                <a:rect l="l" t="t" r="r" b="b"/>
                <a:pathLst>
                  <a:path w="403899" h="237753" extrusionOk="0">
                    <a:moveTo>
                      <a:pt x="5322" y="237753"/>
                    </a:moveTo>
                    <a:cubicBezTo>
                      <a:pt x="2353" y="237722"/>
                      <a:pt x="-30" y="235291"/>
                      <a:pt x="0" y="232321"/>
                    </a:cubicBezTo>
                    <a:cubicBezTo>
                      <a:pt x="19" y="230442"/>
                      <a:pt x="1018" y="228710"/>
                      <a:pt x="2634" y="227751"/>
                    </a:cubicBezTo>
                    <a:lnTo>
                      <a:pt x="395819" y="723"/>
                    </a:lnTo>
                    <a:cubicBezTo>
                      <a:pt x="398408" y="-756"/>
                      <a:pt x="401704" y="104"/>
                      <a:pt x="403240" y="2659"/>
                    </a:cubicBezTo>
                    <a:cubicBezTo>
                      <a:pt x="404640" y="5282"/>
                      <a:pt x="403743" y="8542"/>
                      <a:pt x="401197" y="10079"/>
                    </a:cubicBezTo>
                    <a:lnTo>
                      <a:pt x="8011" y="237000"/>
                    </a:lnTo>
                    <a:cubicBezTo>
                      <a:pt x="7208" y="237510"/>
                      <a:pt x="6273" y="237772"/>
                      <a:pt x="5322" y="237753"/>
                    </a:cubicBezTo>
                    <a:close/>
                  </a:path>
                </a:pathLst>
              </a:custGeom>
              <a:solidFill>
                <a:srgbClr val="E0E0E0"/>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sp>
        <p:nvSpPr>
          <p:cNvPr id="818" name="Google Shape;818;p1"/>
          <p:cNvSpPr/>
          <p:nvPr/>
        </p:nvSpPr>
        <p:spPr>
          <a:xfrm rot="5723600" flipH="1">
            <a:off x="12812798" y="4729823"/>
            <a:ext cx="367688" cy="365030"/>
          </a:xfrm>
          <a:custGeom>
            <a:avLst/>
            <a:gdLst/>
            <a:ahLst/>
            <a:cxnLst/>
            <a:rect l="l" t="t" r="r" b="b"/>
            <a:pathLst>
              <a:path w="306406" h="304192" extrusionOk="0">
                <a:moveTo>
                  <a:pt x="258838" y="268024"/>
                </a:moveTo>
                <a:lnTo>
                  <a:pt x="303947" y="195195"/>
                </a:lnTo>
                <a:lnTo>
                  <a:pt x="281720" y="181417"/>
                </a:lnTo>
                <a:cubicBezTo>
                  <a:pt x="275194" y="177316"/>
                  <a:pt x="271519" y="169902"/>
                  <a:pt x="272207" y="162225"/>
                </a:cubicBezTo>
                <a:cubicBezTo>
                  <a:pt x="272631" y="157974"/>
                  <a:pt x="272768" y="153700"/>
                  <a:pt x="272617" y="149431"/>
                </a:cubicBezTo>
                <a:cubicBezTo>
                  <a:pt x="272386" y="141756"/>
                  <a:pt x="276515" y="134611"/>
                  <a:pt x="283278" y="130978"/>
                </a:cubicBezTo>
                <a:lnTo>
                  <a:pt x="306407" y="118593"/>
                </a:lnTo>
                <a:lnTo>
                  <a:pt x="265892" y="43058"/>
                </a:lnTo>
                <a:lnTo>
                  <a:pt x="242763" y="55442"/>
                </a:lnTo>
                <a:cubicBezTo>
                  <a:pt x="236005" y="59059"/>
                  <a:pt x="227784" y="58551"/>
                  <a:pt x="221522" y="54130"/>
                </a:cubicBezTo>
                <a:cubicBezTo>
                  <a:pt x="218015" y="51660"/>
                  <a:pt x="214373" y="49387"/>
                  <a:pt x="210614" y="47323"/>
                </a:cubicBezTo>
                <a:cubicBezTo>
                  <a:pt x="203846" y="43683"/>
                  <a:pt x="199694" y="36552"/>
                  <a:pt x="199870" y="28869"/>
                </a:cubicBezTo>
                <a:lnTo>
                  <a:pt x="200690" y="2706"/>
                </a:lnTo>
                <a:lnTo>
                  <a:pt x="115148" y="0"/>
                </a:lnTo>
                <a:lnTo>
                  <a:pt x="114329" y="26327"/>
                </a:lnTo>
                <a:cubicBezTo>
                  <a:pt x="113995" y="34017"/>
                  <a:pt x="109365" y="40865"/>
                  <a:pt x="102354" y="44042"/>
                </a:cubicBezTo>
                <a:cubicBezTo>
                  <a:pt x="100468" y="44944"/>
                  <a:pt x="98582" y="45846"/>
                  <a:pt x="96777" y="46912"/>
                </a:cubicBezTo>
                <a:cubicBezTo>
                  <a:pt x="94973" y="47979"/>
                  <a:pt x="93087" y="48881"/>
                  <a:pt x="91282" y="50029"/>
                </a:cubicBezTo>
                <a:cubicBezTo>
                  <a:pt x="84769" y="54039"/>
                  <a:pt x="76553" y="54039"/>
                  <a:pt x="70040" y="50029"/>
                </a:cubicBezTo>
                <a:lnTo>
                  <a:pt x="47568" y="36251"/>
                </a:lnTo>
                <a:lnTo>
                  <a:pt x="2378" y="108998"/>
                </a:lnTo>
                <a:lnTo>
                  <a:pt x="24768" y="122858"/>
                </a:lnTo>
                <a:cubicBezTo>
                  <a:pt x="31278" y="126966"/>
                  <a:pt x="34924" y="134386"/>
                  <a:pt x="34200" y="142050"/>
                </a:cubicBezTo>
                <a:cubicBezTo>
                  <a:pt x="33818" y="146303"/>
                  <a:pt x="33681" y="150575"/>
                  <a:pt x="33790" y="154844"/>
                </a:cubicBezTo>
                <a:cubicBezTo>
                  <a:pt x="33982" y="162509"/>
                  <a:pt x="29864" y="169635"/>
                  <a:pt x="23128" y="173297"/>
                </a:cubicBezTo>
                <a:lnTo>
                  <a:pt x="0" y="185681"/>
                </a:lnTo>
                <a:lnTo>
                  <a:pt x="40515" y="261135"/>
                </a:lnTo>
                <a:lnTo>
                  <a:pt x="63643" y="248751"/>
                </a:lnTo>
                <a:cubicBezTo>
                  <a:pt x="70417" y="245158"/>
                  <a:pt x="78639" y="245698"/>
                  <a:pt x="84885" y="250145"/>
                </a:cubicBezTo>
                <a:cubicBezTo>
                  <a:pt x="88377" y="252570"/>
                  <a:pt x="91990" y="254815"/>
                  <a:pt x="95711" y="256870"/>
                </a:cubicBezTo>
                <a:cubicBezTo>
                  <a:pt x="102507" y="260481"/>
                  <a:pt x="106669" y="267631"/>
                  <a:pt x="106455" y="275323"/>
                </a:cubicBezTo>
                <a:lnTo>
                  <a:pt x="105635" y="301568"/>
                </a:lnTo>
                <a:lnTo>
                  <a:pt x="191258" y="304193"/>
                </a:lnTo>
                <a:lnTo>
                  <a:pt x="192078" y="277948"/>
                </a:lnTo>
                <a:cubicBezTo>
                  <a:pt x="192427" y="270307"/>
                  <a:pt x="197017" y="263502"/>
                  <a:pt x="203971" y="260315"/>
                </a:cubicBezTo>
                <a:lnTo>
                  <a:pt x="209711" y="257444"/>
                </a:lnTo>
                <a:lnTo>
                  <a:pt x="215124" y="254328"/>
                </a:lnTo>
                <a:cubicBezTo>
                  <a:pt x="221683" y="250270"/>
                  <a:pt x="229972" y="250270"/>
                  <a:pt x="236530" y="254328"/>
                </a:cubicBezTo>
                <a:close/>
                <a:moveTo>
                  <a:pt x="186337" y="213976"/>
                </a:moveTo>
                <a:cubicBezTo>
                  <a:pt x="152192" y="232250"/>
                  <a:pt x="109698" y="219384"/>
                  <a:pt x="91424" y="185239"/>
                </a:cubicBezTo>
                <a:cubicBezTo>
                  <a:pt x="73150" y="151094"/>
                  <a:pt x="86016" y="108600"/>
                  <a:pt x="120161" y="90326"/>
                </a:cubicBezTo>
                <a:cubicBezTo>
                  <a:pt x="154283" y="72064"/>
                  <a:pt x="196748" y="84899"/>
                  <a:pt x="215043" y="119003"/>
                </a:cubicBezTo>
                <a:cubicBezTo>
                  <a:pt x="233368" y="153069"/>
                  <a:pt x="220608" y="195541"/>
                  <a:pt x="186542" y="213867"/>
                </a:cubicBezTo>
                <a:cubicBezTo>
                  <a:pt x="186474" y="213903"/>
                  <a:pt x="186406" y="213940"/>
                  <a:pt x="186337" y="213976"/>
                </a:cubicBezTo>
                <a:close/>
              </a:path>
            </a:pathLst>
          </a:custGeom>
          <a:solidFill>
            <a:srgbClr val="DBDBD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819" name="Google Shape;819;p1"/>
          <p:cNvGrpSpPr/>
          <p:nvPr/>
        </p:nvGrpSpPr>
        <p:grpSpPr>
          <a:xfrm rot="-10476400">
            <a:off x="11740731" y="4339909"/>
            <a:ext cx="684594" cy="684494"/>
            <a:chOff x="1816936" y="1019390"/>
            <a:chExt cx="570494" cy="570412"/>
          </a:xfrm>
        </p:grpSpPr>
        <p:sp>
          <p:nvSpPr>
            <p:cNvPr id="820" name="Google Shape;820;p1"/>
            <p:cNvSpPr/>
            <p:nvPr/>
          </p:nvSpPr>
          <p:spPr>
            <a:xfrm rot="-5400000" flipH="1">
              <a:off x="1870546" y="1076081"/>
              <a:ext cx="467319" cy="467319"/>
            </a:xfrm>
            <a:custGeom>
              <a:avLst/>
              <a:gdLst/>
              <a:ahLst/>
              <a:cxnLst/>
              <a:rect l="l" t="t" r="r" b="b"/>
              <a:pathLst>
                <a:path w="467319" h="467319" extrusionOk="0">
                  <a:moveTo>
                    <a:pt x="233660" y="0"/>
                  </a:moveTo>
                  <a:cubicBezTo>
                    <a:pt x="104613" y="0"/>
                    <a:pt x="0" y="104613"/>
                    <a:pt x="0" y="233660"/>
                  </a:cubicBezTo>
                  <a:cubicBezTo>
                    <a:pt x="0" y="362707"/>
                    <a:pt x="104613" y="467320"/>
                    <a:pt x="233660" y="467320"/>
                  </a:cubicBezTo>
                  <a:cubicBezTo>
                    <a:pt x="362707" y="467320"/>
                    <a:pt x="467320" y="362707"/>
                    <a:pt x="467320" y="233660"/>
                  </a:cubicBezTo>
                  <a:cubicBezTo>
                    <a:pt x="467365" y="104658"/>
                    <a:pt x="362826" y="45"/>
                    <a:pt x="233824" y="0"/>
                  </a:cubicBezTo>
                  <a:cubicBezTo>
                    <a:pt x="233769" y="0"/>
                    <a:pt x="233715" y="0"/>
                    <a:pt x="233660" y="0"/>
                  </a:cubicBezTo>
                  <a:close/>
                  <a:moveTo>
                    <a:pt x="233660" y="342740"/>
                  </a:moveTo>
                  <a:cubicBezTo>
                    <a:pt x="173372" y="342740"/>
                    <a:pt x="124498" y="293866"/>
                    <a:pt x="124498" y="233578"/>
                  </a:cubicBezTo>
                  <a:cubicBezTo>
                    <a:pt x="124498" y="173290"/>
                    <a:pt x="173372" y="124416"/>
                    <a:pt x="233660" y="124416"/>
                  </a:cubicBezTo>
                  <a:cubicBezTo>
                    <a:pt x="293948" y="124416"/>
                    <a:pt x="342822" y="173290"/>
                    <a:pt x="342822" y="233578"/>
                  </a:cubicBezTo>
                  <a:cubicBezTo>
                    <a:pt x="342822" y="233605"/>
                    <a:pt x="342822" y="233633"/>
                    <a:pt x="342822" y="233660"/>
                  </a:cubicBezTo>
                  <a:cubicBezTo>
                    <a:pt x="342822" y="293903"/>
                    <a:pt x="293985" y="342740"/>
                    <a:pt x="233742" y="342740"/>
                  </a:cubicBezTo>
                  <a:cubicBezTo>
                    <a:pt x="233715" y="342740"/>
                    <a:pt x="233687" y="342740"/>
                    <a:pt x="233660" y="342740"/>
                  </a:cubicBez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1" name="Google Shape;821;p1"/>
            <p:cNvSpPr/>
            <p:nvPr/>
          </p:nvSpPr>
          <p:spPr>
            <a:xfrm rot="-5400000" flipH="1">
              <a:off x="1803813" y="1276833"/>
              <a:ext cx="89888" cy="63643"/>
            </a:xfrm>
            <a:custGeom>
              <a:avLst/>
              <a:gdLst/>
              <a:ahLst/>
              <a:cxnLst/>
              <a:rect l="l" t="t" r="r" b="b"/>
              <a:pathLst>
                <a:path w="89888" h="63643" extrusionOk="0">
                  <a:moveTo>
                    <a:pt x="89888" y="63643"/>
                  </a:moveTo>
                  <a:lnTo>
                    <a:pt x="0" y="63643"/>
                  </a:lnTo>
                  <a:lnTo>
                    <a:pt x="5003" y="0"/>
                  </a:lnTo>
                  <a:lnTo>
                    <a:pt x="84885" y="0"/>
                  </a:lnTo>
                  <a:lnTo>
                    <a:pt x="89888" y="63643"/>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2" name="Google Shape;822;p1"/>
            <p:cNvSpPr/>
            <p:nvPr/>
          </p:nvSpPr>
          <p:spPr>
            <a:xfrm rot="-5400000" flipH="1">
              <a:off x="1869425" y="1077537"/>
              <a:ext cx="104978" cy="104978"/>
            </a:xfrm>
            <a:custGeom>
              <a:avLst/>
              <a:gdLst/>
              <a:ahLst/>
              <a:cxnLst/>
              <a:rect l="l" t="t" r="r" b="b"/>
              <a:pathLst>
                <a:path w="104978" h="104978" extrusionOk="0">
                  <a:moveTo>
                    <a:pt x="104979" y="41417"/>
                  </a:moveTo>
                  <a:lnTo>
                    <a:pt x="41499" y="104979"/>
                  </a:lnTo>
                  <a:lnTo>
                    <a:pt x="0" y="56508"/>
                  </a:lnTo>
                  <a:lnTo>
                    <a:pt x="56508" y="0"/>
                  </a:lnTo>
                  <a:lnTo>
                    <a:pt x="104979" y="41417"/>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3" name="Google Shape;823;p1"/>
            <p:cNvSpPr/>
            <p:nvPr/>
          </p:nvSpPr>
          <p:spPr>
            <a:xfrm rot="-5400000" flipH="1">
              <a:off x="2066343" y="1006267"/>
              <a:ext cx="63643" cy="89888"/>
            </a:xfrm>
            <a:custGeom>
              <a:avLst/>
              <a:gdLst/>
              <a:ahLst/>
              <a:cxnLst/>
              <a:rect l="l" t="t" r="r" b="b"/>
              <a:pathLst>
                <a:path w="63643" h="89888" extrusionOk="0">
                  <a:moveTo>
                    <a:pt x="63643" y="0"/>
                  </a:moveTo>
                  <a:lnTo>
                    <a:pt x="63643" y="89888"/>
                  </a:lnTo>
                  <a:lnTo>
                    <a:pt x="0" y="84885"/>
                  </a:lnTo>
                  <a:lnTo>
                    <a:pt x="0" y="5003"/>
                  </a:lnTo>
                  <a:lnTo>
                    <a:pt x="63643"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4" name="Google Shape;824;p1"/>
            <p:cNvSpPr/>
            <p:nvPr/>
          </p:nvSpPr>
          <p:spPr>
            <a:xfrm rot="-5400000" flipH="1">
              <a:off x="2224221" y="1071796"/>
              <a:ext cx="105060" cy="105060"/>
            </a:xfrm>
            <a:custGeom>
              <a:avLst/>
              <a:gdLst/>
              <a:ahLst/>
              <a:cxnLst/>
              <a:rect l="l" t="t" r="r" b="b"/>
              <a:pathLst>
                <a:path w="105060" h="105060" extrusionOk="0">
                  <a:moveTo>
                    <a:pt x="41499" y="0"/>
                  </a:moveTo>
                  <a:lnTo>
                    <a:pt x="105061" y="63561"/>
                  </a:lnTo>
                  <a:lnTo>
                    <a:pt x="56508" y="105061"/>
                  </a:lnTo>
                  <a:lnTo>
                    <a:pt x="0" y="48553"/>
                  </a:lnTo>
                  <a:lnTo>
                    <a:pt x="41499"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5" name="Google Shape;825;p1"/>
            <p:cNvSpPr/>
            <p:nvPr/>
          </p:nvSpPr>
          <p:spPr>
            <a:xfrm rot="-5400000" flipH="1">
              <a:off x="2310705" y="1268755"/>
              <a:ext cx="89806" cy="63643"/>
            </a:xfrm>
            <a:custGeom>
              <a:avLst/>
              <a:gdLst/>
              <a:ahLst/>
              <a:cxnLst/>
              <a:rect l="l" t="t" r="r" b="b"/>
              <a:pathLst>
                <a:path w="89806" h="63643" extrusionOk="0">
                  <a:moveTo>
                    <a:pt x="0" y="0"/>
                  </a:moveTo>
                  <a:lnTo>
                    <a:pt x="89806" y="0"/>
                  </a:lnTo>
                  <a:lnTo>
                    <a:pt x="84885" y="63643"/>
                  </a:lnTo>
                  <a:lnTo>
                    <a:pt x="4921" y="63643"/>
                  </a:lnTo>
                  <a:lnTo>
                    <a:pt x="0"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6" name="Google Shape;826;p1"/>
            <p:cNvSpPr/>
            <p:nvPr/>
          </p:nvSpPr>
          <p:spPr>
            <a:xfrm rot="-5400000" flipH="1">
              <a:off x="2229962" y="1426674"/>
              <a:ext cx="105060" cy="105060"/>
            </a:xfrm>
            <a:custGeom>
              <a:avLst/>
              <a:gdLst/>
              <a:ahLst/>
              <a:cxnLst/>
              <a:rect l="l" t="t" r="r" b="b"/>
              <a:pathLst>
                <a:path w="105060" h="105060" extrusionOk="0">
                  <a:moveTo>
                    <a:pt x="0" y="63561"/>
                  </a:moveTo>
                  <a:lnTo>
                    <a:pt x="63561" y="0"/>
                  </a:lnTo>
                  <a:lnTo>
                    <a:pt x="105061" y="48553"/>
                  </a:lnTo>
                  <a:lnTo>
                    <a:pt x="48471" y="105061"/>
                  </a:lnTo>
                  <a:lnTo>
                    <a:pt x="0" y="63561"/>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7" name="Google Shape;827;p1"/>
            <p:cNvSpPr/>
            <p:nvPr/>
          </p:nvSpPr>
          <p:spPr>
            <a:xfrm rot="-5400000" flipH="1">
              <a:off x="2074462" y="1513118"/>
              <a:ext cx="63561" cy="89806"/>
            </a:xfrm>
            <a:custGeom>
              <a:avLst/>
              <a:gdLst/>
              <a:ahLst/>
              <a:cxnLst/>
              <a:rect l="l" t="t" r="r" b="b"/>
              <a:pathLst>
                <a:path w="63561" h="89806" extrusionOk="0">
                  <a:moveTo>
                    <a:pt x="0" y="89806"/>
                  </a:moveTo>
                  <a:lnTo>
                    <a:pt x="0" y="0"/>
                  </a:lnTo>
                  <a:lnTo>
                    <a:pt x="63561" y="4921"/>
                  </a:lnTo>
                  <a:lnTo>
                    <a:pt x="63561" y="84885"/>
                  </a:lnTo>
                  <a:lnTo>
                    <a:pt x="0" y="89806"/>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28" name="Google Shape;828;p1"/>
            <p:cNvSpPr/>
            <p:nvPr/>
          </p:nvSpPr>
          <p:spPr>
            <a:xfrm rot="-5400000" flipH="1">
              <a:off x="1875125" y="1432374"/>
              <a:ext cx="104978" cy="105060"/>
            </a:xfrm>
            <a:custGeom>
              <a:avLst/>
              <a:gdLst/>
              <a:ahLst/>
              <a:cxnLst/>
              <a:rect l="l" t="t" r="r" b="b"/>
              <a:pathLst>
                <a:path w="104978" h="105060" extrusionOk="0">
                  <a:moveTo>
                    <a:pt x="63561" y="105061"/>
                  </a:moveTo>
                  <a:lnTo>
                    <a:pt x="0" y="41499"/>
                  </a:lnTo>
                  <a:lnTo>
                    <a:pt x="48471" y="0"/>
                  </a:lnTo>
                  <a:lnTo>
                    <a:pt x="104979" y="56590"/>
                  </a:lnTo>
                  <a:lnTo>
                    <a:pt x="63561" y="105061"/>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829" name="Google Shape;829;p1"/>
          <p:cNvGrpSpPr/>
          <p:nvPr/>
        </p:nvGrpSpPr>
        <p:grpSpPr>
          <a:xfrm rot="-10476400">
            <a:off x="12095001" y="5479516"/>
            <a:ext cx="684494" cy="684494"/>
            <a:chOff x="2113081" y="1968393"/>
            <a:chExt cx="570412" cy="570412"/>
          </a:xfrm>
        </p:grpSpPr>
        <p:sp>
          <p:nvSpPr>
            <p:cNvPr id="830" name="Google Shape;830;p1"/>
            <p:cNvSpPr/>
            <p:nvPr/>
          </p:nvSpPr>
          <p:spPr>
            <a:xfrm rot="-5400000" flipH="1">
              <a:off x="2167046" y="2024409"/>
              <a:ext cx="467319" cy="467319"/>
            </a:xfrm>
            <a:custGeom>
              <a:avLst/>
              <a:gdLst/>
              <a:ahLst/>
              <a:cxnLst/>
              <a:rect l="l" t="t" r="r" b="b"/>
              <a:pathLst>
                <a:path w="467319" h="467319" extrusionOk="0">
                  <a:moveTo>
                    <a:pt x="233660" y="0"/>
                  </a:moveTo>
                  <a:cubicBezTo>
                    <a:pt x="104613" y="0"/>
                    <a:pt x="0" y="104613"/>
                    <a:pt x="0" y="233660"/>
                  </a:cubicBezTo>
                  <a:cubicBezTo>
                    <a:pt x="0" y="362707"/>
                    <a:pt x="104613" y="467320"/>
                    <a:pt x="233660" y="467320"/>
                  </a:cubicBezTo>
                  <a:cubicBezTo>
                    <a:pt x="362707" y="467320"/>
                    <a:pt x="467320" y="362707"/>
                    <a:pt x="467320" y="233660"/>
                  </a:cubicBezTo>
                  <a:cubicBezTo>
                    <a:pt x="467365" y="104659"/>
                    <a:pt x="362825" y="45"/>
                    <a:pt x="233824" y="0"/>
                  </a:cubicBezTo>
                  <a:cubicBezTo>
                    <a:pt x="233769" y="0"/>
                    <a:pt x="233714" y="0"/>
                    <a:pt x="233660" y="0"/>
                  </a:cubicBezTo>
                  <a:close/>
                  <a:moveTo>
                    <a:pt x="233660" y="342740"/>
                  </a:moveTo>
                  <a:cubicBezTo>
                    <a:pt x="173371" y="342740"/>
                    <a:pt x="124498" y="293866"/>
                    <a:pt x="124498" y="233578"/>
                  </a:cubicBezTo>
                  <a:cubicBezTo>
                    <a:pt x="124498" y="173290"/>
                    <a:pt x="173372" y="124417"/>
                    <a:pt x="233660" y="124417"/>
                  </a:cubicBezTo>
                  <a:cubicBezTo>
                    <a:pt x="293948" y="124417"/>
                    <a:pt x="342821" y="173290"/>
                    <a:pt x="342821" y="233578"/>
                  </a:cubicBezTo>
                  <a:cubicBezTo>
                    <a:pt x="342821" y="233605"/>
                    <a:pt x="342821" y="233633"/>
                    <a:pt x="342821" y="233660"/>
                  </a:cubicBezTo>
                  <a:cubicBezTo>
                    <a:pt x="342821" y="293903"/>
                    <a:pt x="293985" y="342740"/>
                    <a:pt x="233742" y="342740"/>
                  </a:cubicBezTo>
                  <a:cubicBezTo>
                    <a:pt x="233715" y="342740"/>
                    <a:pt x="233687" y="342740"/>
                    <a:pt x="233660" y="342740"/>
                  </a:cubicBez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1" name="Google Shape;831;p1"/>
            <p:cNvSpPr/>
            <p:nvPr/>
          </p:nvSpPr>
          <p:spPr>
            <a:xfrm rot="-5400000" flipH="1">
              <a:off x="2099958" y="2225837"/>
              <a:ext cx="89888" cy="63643"/>
            </a:xfrm>
            <a:custGeom>
              <a:avLst/>
              <a:gdLst/>
              <a:ahLst/>
              <a:cxnLst/>
              <a:rect l="l" t="t" r="r" b="b"/>
              <a:pathLst>
                <a:path w="89888" h="63643" extrusionOk="0">
                  <a:moveTo>
                    <a:pt x="89888" y="63644"/>
                  </a:moveTo>
                  <a:lnTo>
                    <a:pt x="0" y="63644"/>
                  </a:lnTo>
                  <a:lnTo>
                    <a:pt x="5003" y="0"/>
                  </a:lnTo>
                  <a:lnTo>
                    <a:pt x="84885" y="0"/>
                  </a:lnTo>
                  <a:lnTo>
                    <a:pt x="89888" y="63644"/>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2" name="Google Shape;832;p1"/>
            <p:cNvSpPr/>
            <p:nvPr/>
          </p:nvSpPr>
          <p:spPr>
            <a:xfrm rot="-5400000" flipH="1">
              <a:off x="2165529" y="2026501"/>
              <a:ext cx="104978" cy="105060"/>
            </a:xfrm>
            <a:custGeom>
              <a:avLst/>
              <a:gdLst/>
              <a:ahLst/>
              <a:cxnLst/>
              <a:rect l="l" t="t" r="r" b="b"/>
              <a:pathLst>
                <a:path w="104978" h="105060" extrusionOk="0">
                  <a:moveTo>
                    <a:pt x="104979" y="41499"/>
                  </a:moveTo>
                  <a:lnTo>
                    <a:pt x="41418" y="105061"/>
                  </a:lnTo>
                  <a:lnTo>
                    <a:pt x="0" y="56508"/>
                  </a:lnTo>
                  <a:lnTo>
                    <a:pt x="56508" y="0"/>
                  </a:lnTo>
                  <a:lnTo>
                    <a:pt x="104979" y="41499"/>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3" name="Google Shape;833;p1"/>
            <p:cNvSpPr/>
            <p:nvPr/>
          </p:nvSpPr>
          <p:spPr>
            <a:xfrm rot="-5400000" flipH="1">
              <a:off x="2362446" y="1955311"/>
              <a:ext cx="63643" cy="89806"/>
            </a:xfrm>
            <a:custGeom>
              <a:avLst/>
              <a:gdLst/>
              <a:ahLst/>
              <a:cxnLst/>
              <a:rect l="l" t="t" r="r" b="b"/>
              <a:pathLst>
                <a:path w="63643" h="89806" extrusionOk="0">
                  <a:moveTo>
                    <a:pt x="63644" y="0"/>
                  </a:moveTo>
                  <a:lnTo>
                    <a:pt x="63644" y="89806"/>
                  </a:lnTo>
                  <a:lnTo>
                    <a:pt x="0" y="84885"/>
                  </a:lnTo>
                  <a:lnTo>
                    <a:pt x="0" y="4921"/>
                  </a:lnTo>
                  <a:lnTo>
                    <a:pt x="63644"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4" name="Google Shape;834;p1"/>
            <p:cNvSpPr/>
            <p:nvPr/>
          </p:nvSpPr>
          <p:spPr>
            <a:xfrm rot="-5400000" flipH="1">
              <a:off x="2520325" y="2020842"/>
              <a:ext cx="105060" cy="104978"/>
            </a:xfrm>
            <a:custGeom>
              <a:avLst/>
              <a:gdLst/>
              <a:ahLst/>
              <a:cxnLst/>
              <a:rect l="l" t="t" r="r" b="b"/>
              <a:pathLst>
                <a:path w="105060" h="104978" extrusionOk="0">
                  <a:moveTo>
                    <a:pt x="41499" y="0"/>
                  </a:moveTo>
                  <a:lnTo>
                    <a:pt x="105061" y="63561"/>
                  </a:lnTo>
                  <a:lnTo>
                    <a:pt x="56508" y="104979"/>
                  </a:lnTo>
                  <a:lnTo>
                    <a:pt x="0" y="48470"/>
                  </a:lnTo>
                  <a:lnTo>
                    <a:pt x="41499"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5" name="Google Shape;835;p1"/>
            <p:cNvSpPr/>
            <p:nvPr/>
          </p:nvSpPr>
          <p:spPr>
            <a:xfrm rot="-5400000" flipH="1">
              <a:off x="2606809" y="2217800"/>
              <a:ext cx="89806" cy="63561"/>
            </a:xfrm>
            <a:custGeom>
              <a:avLst/>
              <a:gdLst/>
              <a:ahLst/>
              <a:cxnLst/>
              <a:rect l="l" t="t" r="r" b="b"/>
              <a:pathLst>
                <a:path w="89806" h="63561" extrusionOk="0">
                  <a:moveTo>
                    <a:pt x="0" y="0"/>
                  </a:moveTo>
                  <a:lnTo>
                    <a:pt x="89806" y="0"/>
                  </a:lnTo>
                  <a:lnTo>
                    <a:pt x="84885" y="63561"/>
                  </a:lnTo>
                  <a:lnTo>
                    <a:pt x="4921" y="63561"/>
                  </a:lnTo>
                  <a:lnTo>
                    <a:pt x="0" y="0"/>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6" name="Google Shape;836;p1"/>
            <p:cNvSpPr/>
            <p:nvPr/>
          </p:nvSpPr>
          <p:spPr>
            <a:xfrm rot="-5400000" flipH="1">
              <a:off x="2526107" y="2375678"/>
              <a:ext cx="104978" cy="104978"/>
            </a:xfrm>
            <a:custGeom>
              <a:avLst/>
              <a:gdLst/>
              <a:ahLst/>
              <a:cxnLst/>
              <a:rect l="l" t="t" r="r" b="b"/>
              <a:pathLst>
                <a:path w="104978" h="104978" extrusionOk="0">
                  <a:moveTo>
                    <a:pt x="0" y="63561"/>
                  </a:moveTo>
                  <a:lnTo>
                    <a:pt x="63561" y="0"/>
                  </a:lnTo>
                  <a:lnTo>
                    <a:pt x="104979" y="48471"/>
                  </a:lnTo>
                  <a:lnTo>
                    <a:pt x="48471" y="104979"/>
                  </a:lnTo>
                  <a:lnTo>
                    <a:pt x="0" y="63561"/>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7" name="Google Shape;837;p1"/>
            <p:cNvSpPr/>
            <p:nvPr/>
          </p:nvSpPr>
          <p:spPr>
            <a:xfrm rot="-5400000" flipH="1">
              <a:off x="2370565" y="2462080"/>
              <a:ext cx="63561" cy="89888"/>
            </a:xfrm>
            <a:custGeom>
              <a:avLst/>
              <a:gdLst/>
              <a:ahLst/>
              <a:cxnLst/>
              <a:rect l="l" t="t" r="r" b="b"/>
              <a:pathLst>
                <a:path w="63561" h="89888" extrusionOk="0">
                  <a:moveTo>
                    <a:pt x="0" y="89888"/>
                  </a:moveTo>
                  <a:lnTo>
                    <a:pt x="0" y="0"/>
                  </a:lnTo>
                  <a:lnTo>
                    <a:pt x="63561" y="5003"/>
                  </a:lnTo>
                  <a:lnTo>
                    <a:pt x="63561" y="84885"/>
                  </a:lnTo>
                  <a:lnTo>
                    <a:pt x="0" y="89888"/>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38" name="Google Shape;838;p1"/>
            <p:cNvSpPr/>
            <p:nvPr/>
          </p:nvSpPr>
          <p:spPr>
            <a:xfrm rot="-5400000" flipH="1">
              <a:off x="2171229" y="2381420"/>
              <a:ext cx="104978" cy="104978"/>
            </a:xfrm>
            <a:custGeom>
              <a:avLst/>
              <a:gdLst/>
              <a:ahLst/>
              <a:cxnLst/>
              <a:rect l="l" t="t" r="r" b="b"/>
              <a:pathLst>
                <a:path w="104978" h="104978" extrusionOk="0">
                  <a:moveTo>
                    <a:pt x="63561" y="104979"/>
                  </a:moveTo>
                  <a:lnTo>
                    <a:pt x="0" y="41499"/>
                  </a:lnTo>
                  <a:lnTo>
                    <a:pt x="48471" y="0"/>
                  </a:lnTo>
                  <a:lnTo>
                    <a:pt x="104979" y="56508"/>
                  </a:lnTo>
                  <a:lnTo>
                    <a:pt x="63561" y="104979"/>
                  </a:lnTo>
                  <a:close/>
                </a:path>
              </a:pathLst>
            </a:custGeom>
            <a:solidFill>
              <a:srgbClr val="EBEBEB"/>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sp>
        <p:nvSpPr>
          <p:cNvPr id="839" name="Google Shape;839;p1"/>
          <p:cNvSpPr/>
          <p:nvPr/>
        </p:nvSpPr>
        <p:spPr>
          <a:xfrm rot="-10476400" flipH="1">
            <a:off x="13025802" y="6289333"/>
            <a:ext cx="648178" cy="648178"/>
          </a:xfrm>
          <a:custGeom>
            <a:avLst/>
            <a:gdLst/>
            <a:ahLst/>
            <a:cxnLst/>
            <a:rect l="l" t="t" r="r" b="b"/>
            <a:pathLst>
              <a:path w="540148" h="540148" extrusionOk="0">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moveTo>
                  <a:pt x="0" y="270649"/>
                </a:moveTo>
                <a:cubicBezTo>
                  <a:pt x="317" y="419806"/>
                  <a:pt x="121491" y="540465"/>
                  <a:pt x="270648" y="540148"/>
                </a:cubicBezTo>
                <a:cubicBezTo>
                  <a:pt x="419806" y="539831"/>
                  <a:pt x="540465" y="418658"/>
                  <a:pt x="540148" y="269500"/>
                </a:cubicBezTo>
                <a:cubicBezTo>
                  <a:pt x="539832" y="120567"/>
                  <a:pt x="419008" y="0"/>
                  <a:pt x="270075" y="0"/>
                </a:cubicBezTo>
                <a:cubicBezTo>
                  <a:pt x="120872" y="45"/>
                  <a:pt x="-45" y="121035"/>
                  <a:pt x="0" y="270238"/>
                </a:cubicBezTo>
                <a:cubicBezTo>
                  <a:pt x="0" y="270375"/>
                  <a:pt x="0" y="270512"/>
                  <a:pt x="1" y="270649"/>
                </a:cubicBezTo>
                <a:close/>
                <a:moveTo>
                  <a:pt x="94563" y="270649"/>
                </a:moveTo>
                <a:cubicBezTo>
                  <a:pt x="94563" y="173671"/>
                  <a:pt x="173179" y="95055"/>
                  <a:pt x="270157" y="95055"/>
                </a:cubicBezTo>
                <a:cubicBezTo>
                  <a:pt x="367134" y="95055"/>
                  <a:pt x="445750" y="173671"/>
                  <a:pt x="445750" y="270649"/>
                </a:cubicBezTo>
                <a:cubicBezTo>
                  <a:pt x="445750" y="367626"/>
                  <a:pt x="367135" y="446242"/>
                  <a:pt x="270157" y="446242"/>
                </a:cubicBezTo>
                <a:cubicBezTo>
                  <a:pt x="270130" y="446242"/>
                  <a:pt x="270102" y="446242"/>
                  <a:pt x="270075" y="446242"/>
                </a:cubicBezTo>
                <a:cubicBezTo>
                  <a:pt x="173167" y="446106"/>
                  <a:pt x="94654" y="367557"/>
                  <a:pt x="94563" y="270649"/>
                </a:cubicBezTo>
                <a:close/>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840" name="Google Shape;840;p1"/>
          <p:cNvGrpSpPr/>
          <p:nvPr/>
        </p:nvGrpSpPr>
        <p:grpSpPr>
          <a:xfrm rot="-10476400">
            <a:off x="13718839" y="6090256"/>
            <a:ext cx="446622" cy="446622"/>
            <a:chOff x="3466277" y="2477339"/>
            <a:chExt cx="372185" cy="372185"/>
          </a:xfrm>
        </p:grpSpPr>
        <p:sp>
          <p:nvSpPr>
            <p:cNvPr id="841" name="Google Shape;841;p1"/>
            <p:cNvSpPr/>
            <p:nvPr/>
          </p:nvSpPr>
          <p:spPr>
            <a:xfrm flipH="1">
              <a:off x="3466277" y="2477339"/>
              <a:ext cx="372185" cy="372185"/>
            </a:xfrm>
            <a:custGeom>
              <a:avLst/>
              <a:gdLst/>
              <a:ahLst/>
              <a:cxnLst/>
              <a:rect l="l" t="t" r="r" b="b"/>
              <a:pathLst>
                <a:path w="372185" h="372185" extrusionOk="0">
                  <a:moveTo>
                    <a:pt x="67" y="181154"/>
                  </a:moveTo>
                  <a:cubicBezTo>
                    <a:pt x="-2660" y="283894"/>
                    <a:pt x="78415" y="369391"/>
                    <a:pt x="181154" y="372119"/>
                  </a:cubicBezTo>
                  <a:cubicBezTo>
                    <a:pt x="283894" y="374846"/>
                    <a:pt x="369391" y="293770"/>
                    <a:pt x="372119" y="191031"/>
                  </a:cubicBezTo>
                  <a:cubicBezTo>
                    <a:pt x="374846" y="88292"/>
                    <a:pt x="293770" y="2794"/>
                    <a:pt x="191031" y="67"/>
                  </a:cubicBezTo>
                  <a:cubicBezTo>
                    <a:pt x="191020" y="67"/>
                    <a:pt x="191008" y="66"/>
                    <a:pt x="190997" y="66"/>
                  </a:cubicBezTo>
                  <a:cubicBezTo>
                    <a:pt x="88270" y="-2642"/>
                    <a:pt x="2794" y="78428"/>
                    <a:pt x="67" y="181154"/>
                  </a:cubicBezTo>
                  <a:close/>
                  <a:moveTo>
                    <a:pt x="99223" y="183779"/>
                  </a:moveTo>
                  <a:cubicBezTo>
                    <a:pt x="100463" y="135782"/>
                    <a:pt x="140378" y="97878"/>
                    <a:pt x="188375" y="99118"/>
                  </a:cubicBezTo>
                  <a:cubicBezTo>
                    <a:pt x="236373" y="100359"/>
                    <a:pt x="274276" y="140274"/>
                    <a:pt x="273036" y="188271"/>
                  </a:cubicBezTo>
                  <a:cubicBezTo>
                    <a:pt x="271795" y="236268"/>
                    <a:pt x="231880" y="274172"/>
                    <a:pt x="183883" y="272932"/>
                  </a:cubicBezTo>
                  <a:cubicBezTo>
                    <a:pt x="183849" y="272931"/>
                    <a:pt x="183814" y="272930"/>
                    <a:pt x="183780" y="272929"/>
                  </a:cubicBezTo>
                  <a:cubicBezTo>
                    <a:pt x="135828" y="271678"/>
                    <a:pt x="97970" y="231791"/>
                    <a:pt x="99221" y="183840"/>
                  </a:cubicBezTo>
                  <a:cubicBezTo>
                    <a:pt x="99222" y="183819"/>
                    <a:pt x="99222" y="183799"/>
                    <a:pt x="99223" y="183779"/>
                  </a:cubicBez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2" name="Google Shape;842;p1"/>
            <p:cNvSpPr/>
            <p:nvPr/>
          </p:nvSpPr>
          <p:spPr>
            <a:xfrm flipH="1">
              <a:off x="3588087" y="2599689"/>
              <a:ext cx="121955" cy="123432"/>
            </a:xfrm>
            <a:custGeom>
              <a:avLst/>
              <a:gdLst/>
              <a:ahLst/>
              <a:cxnLst/>
              <a:rect l="l" t="t" r="r" b="b"/>
              <a:pathLst>
                <a:path w="121955" h="123432" extrusionOk="0">
                  <a:moveTo>
                    <a:pt x="107111" y="18125"/>
                  </a:moveTo>
                  <a:lnTo>
                    <a:pt x="46174" y="0"/>
                  </a:lnTo>
                  <a:lnTo>
                    <a:pt x="0" y="43550"/>
                  </a:lnTo>
                  <a:lnTo>
                    <a:pt x="14845" y="105307"/>
                  </a:lnTo>
                  <a:lnTo>
                    <a:pt x="75782" y="123432"/>
                  </a:lnTo>
                  <a:lnTo>
                    <a:pt x="121956" y="79636"/>
                  </a:lnTo>
                  <a:close/>
                  <a:moveTo>
                    <a:pt x="60445" y="82097"/>
                  </a:moveTo>
                  <a:cubicBezTo>
                    <a:pt x="49306" y="81822"/>
                    <a:pt x="40498" y="72569"/>
                    <a:pt x="40773" y="61429"/>
                  </a:cubicBezTo>
                  <a:cubicBezTo>
                    <a:pt x="41048" y="50290"/>
                    <a:pt x="50301" y="41483"/>
                    <a:pt x="61441" y="41758"/>
                  </a:cubicBezTo>
                  <a:cubicBezTo>
                    <a:pt x="72575" y="42033"/>
                    <a:pt x="81381" y="51278"/>
                    <a:pt x="81112" y="62413"/>
                  </a:cubicBezTo>
                  <a:cubicBezTo>
                    <a:pt x="80844" y="73553"/>
                    <a:pt x="71596" y="82365"/>
                    <a:pt x="60457" y="82097"/>
                  </a:cubicBezTo>
                  <a:cubicBezTo>
                    <a:pt x="60453" y="82097"/>
                    <a:pt x="60449" y="82097"/>
                    <a:pt x="60445" y="82097"/>
                  </a:cubicBez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843" name="Google Shape;843;p1"/>
          <p:cNvGrpSpPr/>
          <p:nvPr/>
        </p:nvGrpSpPr>
        <p:grpSpPr>
          <a:xfrm rot="-10476400">
            <a:off x="12811842" y="5827952"/>
            <a:ext cx="487757" cy="487757"/>
            <a:chOff x="2710448" y="2258754"/>
            <a:chExt cx="406464" cy="406464"/>
          </a:xfrm>
        </p:grpSpPr>
        <p:sp>
          <p:nvSpPr>
            <p:cNvPr id="844" name="Google Shape;844;p1"/>
            <p:cNvSpPr/>
            <p:nvPr/>
          </p:nvSpPr>
          <p:spPr>
            <a:xfrm flipH="1">
              <a:off x="2751828" y="2298573"/>
              <a:ext cx="329713" cy="329721"/>
            </a:xfrm>
            <a:custGeom>
              <a:avLst/>
              <a:gdLst/>
              <a:ahLst/>
              <a:cxnLst/>
              <a:rect l="l" t="t" r="r" b="b"/>
              <a:pathLst>
                <a:path w="329713" h="329721" extrusionOk="0">
                  <a:moveTo>
                    <a:pt x="157610" y="242721"/>
                  </a:moveTo>
                  <a:cubicBezTo>
                    <a:pt x="200634" y="246749"/>
                    <a:pt x="238777" y="215136"/>
                    <a:pt x="242804" y="172112"/>
                  </a:cubicBezTo>
                  <a:cubicBezTo>
                    <a:pt x="246832" y="129088"/>
                    <a:pt x="215219" y="90946"/>
                    <a:pt x="172196" y="86918"/>
                  </a:cubicBezTo>
                  <a:cubicBezTo>
                    <a:pt x="129172" y="82891"/>
                    <a:pt x="91029" y="114503"/>
                    <a:pt x="87001" y="157527"/>
                  </a:cubicBezTo>
                  <a:cubicBezTo>
                    <a:pt x="86999" y="157548"/>
                    <a:pt x="86997" y="157569"/>
                    <a:pt x="86996" y="157590"/>
                  </a:cubicBezTo>
                  <a:cubicBezTo>
                    <a:pt x="82962" y="200568"/>
                    <a:pt x="114532" y="238678"/>
                    <a:pt x="157510" y="242712"/>
                  </a:cubicBezTo>
                  <a:cubicBezTo>
                    <a:pt x="157543" y="242715"/>
                    <a:pt x="157577" y="242718"/>
                    <a:pt x="157610" y="242721"/>
                  </a:cubicBezTo>
                  <a:close/>
                  <a:moveTo>
                    <a:pt x="96509" y="158492"/>
                  </a:moveTo>
                  <a:cubicBezTo>
                    <a:pt x="100023" y="120743"/>
                    <a:pt x="133474" y="92990"/>
                    <a:pt x="171223" y="96504"/>
                  </a:cubicBezTo>
                  <a:cubicBezTo>
                    <a:pt x="208972" y="100019"/>
                    <a:pt x="236725" y="133469"/>
                    <a:pt x="233211" y="171218"/>
                  </a:cubicBezTo>
                  <a:cubicBezTo>
                    <a:pt x="229697" y="208961"/>
                    <a:pt x="196256" y="236712"/>
                    <a:pt x="158512" y="233207"/>
                  </a:cubicBezTo>
                  <a:cubicBezTo>
                    <a:pt x="120762" y="229701"/>
                    <a:pt x="93002" y="196257"/>
                    <a:pt x="96508" y="158507"/>
                  </a:cubicBezTo>
                  <a:cubicBezTo>
                    <a:pt x="96508" y="158502"/>
                    <a:pt x="96509" y="158497"/>
                    <a:pt x="96509" y="158492"/>
                  </a:cubicBezTo>
                  <a:close/>
                  <a:moveTo>
                    <a:pt x="157610" y="242721"/>
                  </a:moveTo>
                  <a:cubicBezTo>
                    <a:pt x="200634" y="246749"/>
                    <a:pt x="238777" y="215136"/>
                    <a:pt x="242804" y="172112"/>
                  </a:cubicBezTo>
                  <a:cubicBezTo>
                    <a:pt x="246832" y="129088"/>
                    <a:pt x="215219" y="90946"/>
                    <a:pt x="172196" y="86918"/>
                  </a:cubicBezTo>
                  <a:cubicBezTo>
                    <a:pt x="129172" y="82891"/>
                    <a:pt x="91029" y="114503"/>
                    <a:pt x="87001" y="157527"/>
                  </a:cubicBezTo>
                  <a:cubicBezTo>
                    <a:pt x="86999" y="157548"/>
                    <a:pt x="86997" y="157569"/>
                    <a:pt x="86996" y="157590"/>
                  </a:cubicBezTo>
                  <a:cubicBezTo>
                    <a:pt x="82962" y="200568"/>
                    <a:pt x="114532" y="238678"/>
                    <a:pt x="157510" y="242712"/>
                  </a:cubicBezTo>
                  <a:cubicBezTo>
                    <a:pt x="157543" y="242715"/>
                    <a:pt x="157577" y="242718"/>
                    <a:pt x="157610" y="242721"/>
                  </a:cubicBezTo>
                  <a:close/>
                  <a:moveTo>
                    <a:pt x="96509" y="158492"/>
                  </a:moveTo>
                  <a:cubicBezTo>
                    <a:pt x="100023" y="120743"/>
                    <a:pt x="133474" y="92990"/>
                    <a:pt x="171223" y="96504"/>
                  </a:cubicBezTo>
                  <a:cubicBezTo>
                    <a:pt x="208972" y="100019"/>
                    <a:pt x="236725" y="133469"/>
                    <a:pt x="233211" y="171218"/>
                  </a:cubicBezTo>
                  <a:cubicBezTo>
                    <a:pt x="229697" y="208961"/>
                    <a:pt x="196256" y="236712"/>
                    <a:pt x="158512" y="233207"/>
                  </a:cubicBezTo>
                  <a:cubicBezTo>
                    <a:pt x="120762" y="229701"/>
                    <a:pt x="93002" y="196257"/>
                    <a:pt x="96508" y="158507"/>
                  </a:cubicBezTo>
                  <a:cubicBezTo>
                    <a:pt x="96508" y="158502"/>
                    <a:pt x="96509" y="158497"/>
                    <a:pt x="96509" y="158492"/>
                  </a:cubicBezTo>
                  <a:close/>
                  <a:moveTo>
                    <a:pt x="157610" y="242721"/>
                  </a:moveTo>
                  <a:cubicBezTo>
                    <a:pt x="200634" y="246749"/>
                    <a:pt x="238777" y="215136"/>
                    <a:pt x="242804" y="172112"/>
                  </a:cubicBezTo>
                  <a:cubicBezTo>
                    <a:pt x="246832" y="129088"/>
                    <a:pt x="215219" y="90946"/>
                    <a:pt x="172196" y="86918"/>
                  </a:cubicBezTo>
                  <a:cubicBezTo>
                    <a:pt x="129172" y="82891"/>
                    <a:pt x="91029" y="114503"/>
                    <a:pt x="87001" y="157527"/>
                  </a:cubicBezTo>
                  <a:cubicBezTo>
                    <a:pt x="86999" y="157548"/>
                    <a:pt x="86997" y="157569"/>
                    <a:pt x="86996" y="157590"/>
                  </a:cubicBezTo>
                  <a:cubicBezTo>
                    <a:pt x="82962" y="200568"/>
                    <a:pt x="114532" y="238678"/>
                    <a:pt x="157510" y="242712"/>
                  </a:cubicBezTo>
                  <a:cubicBezTo>
                    <a:pt x="157543" y="242715"/>
                    <a:pt x="157577" y="242718"/>
                    <a:pt x="157610" y="242721"/>
                  </a:cubicBezTo>
                  <a:close/>
                  <a:moveTo>
                    <a:pt x="96509" y="158492"/>
                  </a:moveTo>
                  <a:cubicBezTo>
                    <a:pt x="100023" y="120743"/>
                    <a:pt x="133474" y="92990"/>
                    <a:pt x="171223" y="96504"/>
                  </a:cubicBezTo>
                  <a:cubicBezTo>
                    <a:pt x="208972" y="100019"/>
                    <a:pt x="236725" y="133469"/>
                    <a:pt x="233211" y="171218"/>
                  </a:cubicBezTo>
                  <a:cubicBezTo>
                    <a:pt x="229697" y="208961"/>
                    <a:pt x="196256" y="236712"/>
                    <a:pt x="158512" y="233207"/>
                  </a:cubicBezTo>
                  <a:cubicBezTo>
                    <a:pt x="120762" y="229701"/>
                    <a:pt x="93002" y="196257"/>
                    <a:pt x="96508" y="158507"/>
                  </a:cubicBezTo>
                  <a:cubicBezTo>
                    <a:pt x="96508" y="158502"/>
                    <a:pt x="96509" y="158497"/>
                    <a:pt x="96509" y="158492"/>
                  </a:cubicBezTo>
                  <a:close/>
                  <a:moveTo>
                    <a:pt x="149573" y="329000"/>
                  </a:moveTo>
                  <a:cubicBezTo>
                    <a:pt x="240225" y="337440"/>
                    <a:pt x="320554" y="270793"/>
                    <a:pt x="328993" y="180141"/>
                  </a:cubicBezTo>
                  <a:cubicBezTo>
                    <a:pt x="337432" y="89489"/>
                    <a:pt x="270786" y="9160"/>
                    <a:pt x="180134" y="721"/>
                  </a:cubicBezTo>
                  <a:cubicBezTo>
                    <a:pt x="89493" y="-7717"/>
                    <a:pt x="9169" y="58913"/>
                    <a:pt x="716" y="149552"/>
                  </a:cubicBezTo>
                  <a:cubicBezTo>
                    <a:pt x="-7693" y="240199"/>
                    <a:pt x="58933" y="320517"/>
                    <a:pt x="149573" y="329000"/>
                  </a:cubicBezTo>
                  <a:close/>
                  <a:moveTo>
                    <a:pt x="74857" y="156770"/>
                  </a:moveTo>
                  <a:cubicBezTo>
                    <a:pt x="79593" y="107170"/>
                    <a:pt x="123641" y="70801"/>
                    <a:pt x="173240" y="75537"/>
                  </a:cubicBezTo>
                  <a:cubicBezTo>
                    <a:pt x="222840" y="80273"/>
                    <a:pt x="259209" y="124320"/>
                    <a:pt x="254473" y="173920"/>
                  </a:cubicBezTo>
                  <a:cubicBezTo>
                    <a:pt x="249751" y="223374"/>
                    <a:pt x="205935" y="259704"/>
                    <a:pt x="156462" y="255187"/>
                  </a:cubicBezTo>
                  <a:cubicBezTo>
                    <a:pt x="106842" y="250670"/>
                    <a:pt x="70280" y="206783"/>
                    <a:pt x="74797" y="157163"/>
                  </a:cubicBezTo>
                  <a:cubicBezTo>
                    <a:pt x="74817" y="156950"/>
                    <a:pt x="74837" y="156736"/>
                    <a:pt x="74858" y="156523"/>
                  </a:cubicBezTo>
                  <a:close/>
                  <a:moveTo>
                    <a:pt x="86995" y="157836"/>
                  </a:moveTo>
                  <a:cubicBezTo>
                    <a:pt x="82964" y="200859"/>
                    <a:pt x="114573" y="239005"/>
                    <a:pt x="157596" y="243037"/>
                  </a:cubicBezTo>
                  <a:cubicBezTo>
                    <a:pt x="200619" y="247068"/>
                    <a:pt x="238765" y="215459"/>
                    <a:pt x="242797" y="172436"/>
                  </a:cubicBezTo>
                  <a:cubicBezTo>
                    <a:pt x="246828" y="129413"/>
                    <a:pt x="215219" y="91267"/>
                    <a:pt x="172196" y="87235"/>
                  </a:cubicBezTo>
                  <a:cubicBezTo>
                    <a:pt x="172146" y="87230"/>
                    <a:pt x="172095" y="87226"/>
                    <a:pt x="172045" y="87221"/>
                  </a:cubicBezTo>
                  <a:cubicBezTo>
                    <a:pt x="129174" y="83320"/>
                    <a:pt x="91190" y="114747"/>
                    <a:pt x="86995" y="157590"/>
                  </a:cubicBezTo>
                  <a:close/>
                  <a:moveTo>
                    <a:pt x="96509" y="158738"/>
                  </a:moveTo>
                  <a:cubicBezTo>
                    <a:pt x="100023" y="120989"/>
                    <a:pt x="133474" y="93236"/>
                    <a:pt x="171223" y="96750"/>
                  </a:cubicBezTo>
                  <a:cubicBezTo>
                    <a:pt x="208972" y="100265"/>
                    <a:pt x="236725" y="133715"/>
                    <a:pt x="233211" y="171464"/>
                  </a:cubicBezTo>
                  <a:cubicBezTo>
                    <a:pt x="229697" y="209207"/>
                    <a:pt x="196256" y="236958"/>
                    <a:pt x="158512" y="233453"/>
                  </a:cubicBezTo>
                  <a:cubicBezTo>
                    <a:pt x="120761" y="229960"/>
                    <a:pt x="92990" y="196525"/>
                    <a:pt x="96482" y="158774"/>
                  </a:cubicBezTo>
                  <a:cubicBezTo>
                    <a:pt x="96491" y="158680"/>
                    <a:pt x="96500" y="158586"/>
                    <a:pt x="96509" y="158492"/>
                  </a:cubicBezTo>
                  <a:close/>
                  <a:moveTo>
                    <a:pt x="157610" y="242967"/>
                  </a:moveTo>
                  <a:cubicBezTo>
                    <a:pt x="200634" y="246995"/>
                    <a:pt x="238777" y="215382"/>
                    <a:pt x="242804" y="172358"/>
                  </a:cubicBezTo>
                  <a:cubicBezTo>
                    <a:pt x="246832" y="129334"/>
                    <a:pt x="215219" y="91192"/>
                    <a:pt x="172196" y="87164"/>
                  </a:cubicBezTo>
                  <a:cubicBezTo>
                    <a:pt x="129172" y="83137"/>
                    <a:pt x="91029" y="114749"/>
                    <a:pt x="87001" y="157773"/>
                  </a:cubicBezTo>
                  <a:cubicBezTo>
                    <a:pt x="86999" y="157794"/>
                    <a:pt x="86997" y="157815"/>
                    <a:pt x="86996" y="157836"/>
                  </a:cubicBezTo>
                  <a:cubicBezTo>
                    <a:pt x="83102" y="200761"/>
                    <a:pt x="114693" y="238736"/>
                    <a:pt x="157610" y="242721"/>
                  </a:cubicBezTo>
                  <a:close/>
                  <a:moveTo>
                    <a:pt x="96509" y="158492"/>
                  </a:moveTo>
                  <a:cubicBezTo>
                    <a:pt x="100023" y="120743"/>
                    <a:pt x="133474" y="92990"/>
                    <a:pt x="171223" y="96504"/>
                  </a:cubicBezTo>
                  <a:cubicBezTo>
                    <a:pt x="208972" y="100019"/>
                    <a:pt x="236725" y="133469"/>
                    <a:pt x="233211" y="171218"/>
                  </a:cubicBezTo>
                  <a:cubicBezTo>
                    <a:pt x="229697" y="208961"/>
                    <a:pt x="196256" y="236712"/>
                    <a:pt x="158512" y="233207"/>
                  </a:cubicBezTo>
                  <a:cubicBezTo>
                    <a:pt x="120762" y="229701"/>
                    <a:pt x="93002" y="196257"/>
                    <a:pt x="96508" y="158507"/>
                  </a:cubicBezTo>
                  <a:cubicBezTo>
                    <a:pt x="96508" y="158502"/>
                    <a:pt x="96509" y="158497"/>
                    <a:pt x="96509" y="158492"/>
                  </a:cubicBezTo>
                  <a:close/>
                  <a:moveTo>
                    <a:pt x="157610" y="242721"/>
                  </a:moveTo>
                  <a:cubicBezTo>
                    <a:pt x="200634" y="246749"/>
                    <a:pt x="238777" y="215136"/>
                    <a:pt x="242804" y="172112"/>
                  </a:cubicBezTo>
                  <a:cubicBezTo>
                    <a:pt x="246832" y="129088"/>
                    <a:pt x="215219" y="90946"/>
                    <a:pt x="172196" y="86918"/>
                  </a:cubicBezTo>
                  <a:cubicBezTo>
                    <a:pt x="129172" y="82891"/>
                    <a:pt x="91029" y="114503"/>
                    <a:pt x="87001" y="157527"/>
                  </a:cubicBezTo>
                  <a:cubicBezTo>
                    <a:pt x="86999" y="157548"/>
                    <a:pt x="86997" y="157569"/>
                    <a:pt x="86996" y="157590"/>
                  </a:cubicBezTo>
                  <a:cubicBezTo>
                    <a:pt x="82962" y="200568"/>
                    <a:pt x="114532" y="238678"/>
                    <a:pt x="157510" y="242712"/>
                  </a:cubicBezTo>
                  <a:cubicBezTo>
                    <a:pt x="157543" y="242715"/>
                    <a:pt x="157577" y="242718"/>
                    <a:pt x="157610" y="242721"/>
                  </a:cubicBezTo>
                  <a:close/>
                  <a:moveTo>
                    <a:pt x="96509" y="158492"/>
                  </a:moveTo>
                  <a:cubicBezTo>
                    <a:pt x="100023" y="120743"/>
                    <a:pt x="133474" y="92990"/>
                    <a:pt x="171223" y="96504"/>
                  </a:cubicBezTo>
                  <a:cubicBezTo>
                    <a:pt x="208972" y="100019"/>
                    <a:pt x="236725" y="133469"/>
                    <a:pt x="233211" y="171218"/>
                  </a:cubicBezTo>
                  <a:cubicBezTo>
                    <a:pt x="229697" y="208961"/>
                    <a:pt x="196256" y="236712"/>
                    <a:pt x="158512" y="233207"/>
                  </a:cubicBezTo>
                  <a:cubicBezTo>
                    <a:pt x="120762" y="229701"/>
                    <a:pt x="93002" y="196257"/>
                    <a:pt x="96508" y="158507"/>
                  </a:cubicBezTo>
                  <a:cubicBezTo>
                    <a:pt x="96508" y="158502"/>
                    <a:pt x="96509" y="158497"/>
                    <a:pt x="96509" y="158492"/>
                  </a:cubicBez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5" name="Google Shape;845;p1"/>
            <p:cNvSpPr/>
            <p:nvPr/>
          </p:nvSpPr>
          <p:spPr>
            <a:xfrm flipH="1">
              <a:off x="2869802" y="2258754"/>
              <a:ext cx="63807" cy="50275"/>
            </a:xfrm>
            <a:custGeom>
              <a:avLst/>
              <a:gdLst/>
              <a:ahLst/>
              <a:cxnLst/>
              <a:rect l="l" t="t" r="r" b="b"/>
              <a:pathLst>
                <a:path w="63807" h="50275" extrusionOk="0">
                  <a:moveTo>
                    <a:pt x="0" y="44370"/>
                  </a:moveTo>
                  <a:lnTo>
                    <a:pt x="63151" y="50275"/>
                  </a:lnTo>
                  <a:lnTo>
                    <a:pt x="63807" y="5249"/>
                  </a:lnTo>
                  <a:lnTo>
                    <a:pt x="7627" y="0"/>
                  </a:lnTo>
                  <a:lnTo>
                    <a:pt x="0" y="44370"/>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6" name="Google Shape;846;p1"/>
            <p:cNvSpPr/>
            <p:nvPr/>
          </p:nvSpPr>
          <p:spPr>
            <a:xfrm flipH="1">
              <a:off x="2742679" y="2309603"/>
              <a:ext cx="72747" cy="74715"/>
            </a:xfrm>
            <a:custGeom>
              <a:avLst/>
              <a:gdLst/>
              <a:ahLst/>
              <a:cxnLst/>
              <a:rect l="l" t="t" r="r" b="b"/>
              <a:pathLst>
                <a:path w="72747" h="74715" extrusionOk="0">
                  <a:moveTo>
                    <a:pt x="0" y="25917"/>
                  </a:moveTo>
                  <a:lnTo>
                    <a:pt x="40515" y="74715"/>
                  </a:lnTo>
                  <a:lnTo>
                    <a:pt x="72747" y="43386"/>
                  </a:lnTo>
                  <a:lnTo>
                    <a:pt x="36743" y="0"/>
                  </a:lnTo>
                  <a:lnTo>
                    <a:pt x="0" y="2591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7" name="Google Shape;847;p1"/>
            <p:cNvSpPr/>
            <p:nvPr/>
          </p:nvSpPr>
          <p:spPr>
            <a:xfrm flipH="1">
              <a:off x="2710448" y="2442057"/>
              <a:ext cx="50192" cy="63807"/>
            </a:xfrm>
            <a:custGeom>
              <a:avLst/>
              <a:gdLst/>
              <a:ahLst/>
              <a:cxnLst/>
              <a:rect l="l" t="t" r="r" b="b"/>
              <a:pathLst>
                <a:path w="50192" h="63807" extrusionOk="0">
                  <a:moveTo>
                    <a:pt x="5823" y="0"/>
                  </a:moveTo>
                  <a:lnTo>
                    <a:pt x="0" y="63069"/>
                  </a:lnTo>
                  <a:lnTo>
                    <a:pt x="44944" y="63807"/>
                  </a:lnTo>
                  <a:lnTo>
                    <a:pt x="50193" y="7627"/>
                  </a:lnTo>
                  <a:lnTo>
                    <a:pt x="5823" y="0"/>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8" name="Google Shape;848;p1"/>
            <p:cNvSpPr/>
            <p:nvPr/>
          </p:nvSpPr>
          <p:spPr>
            <a:xfrm flipH="1">
              <a:off x="2761296" y="2560240"/>
              <a:ext cx="74715" cy="72747"/>
            </a:xfrm>
            <a:custGeom>
              <a:avLst/>
              <a:gdLst/>
              <a:ahLst/>
              <a:cxnLst/>
              <a:rect l="l" t="t" r="r" b="b"/>
              <a:pathLst>
                <a:path w="74715" h="72747" extrusionOk="0">
                  <a:moveTo>
                    <a:pt x="48799" y="0"/>
                  </a:moveTo>
                  <a:lnTo>
                    <a:pt x="0" y="40433"/>
                  </a:lnTo>
                  <a:lnTo>
                    <a:pt x="31330" y="72747"/>
                  </a:lnTo>
                  <a:lnTo>
                    <a:pt x="74715" y="36743"/>
                  </a:lnTo>
                  <a:lnTo>
                    <a:pt x="48799" y="0"/>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49" name="Google Shape;849;p1"/>
            <p:cNvSpPr/>
            <p:nvPr/>
          </p:nvSpPr>
          <p:spPr>
            <a:xfrm flipH="1">
              <a:off x="2893750" y="2614944"/>
              <a:ext cx="63725" cy="50274"/>
            </a:xfrm>
            <a:custGeom>
              <a:avLst/>
              <a:gdLst/>
              <a:ahLst/>
              <a:cxnLst/>
              <a:rect l="l" t="t" r="r" b="b"/>
              <a:pathLst>
                <a:path w="63725" h="50274" extrusionOk="0">
                  <a:moveTo>
                    <a:pt x="63725" y="5905"/>
                  </a:moveTo>
                  <a:lnTo>
                    <a:pt x="656" y="0"/>
                  </a:lnTo>
                  <a:lnTo>
                    <a:pt x="0" y="45026"/>
                  </a:lnTo>
                  <a:lnTo>
                    <a:pt x="56098" y="50275"/>
                  </a:lnTo>
                  <a:lnTo>
                    <a:pt x="63725" y="5905"/>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0" name="Google Shape;850;p1"/>
            <p:cNvSpPr/>
            <p:nvPr/>
          </p:nvSpPr>
          <p:spPr>
            <a:xfrm flipH="1">
              <a:off x="3011933" y="2539654"/>
              <a:ext cx="72747" cy="74715"/>
            </a:xfrm>
            <a:custGeom>
              <a:avLst/>
              <a:gdLst/>
              <a:ahLst/>
              <a:cxnLst/>
              <a:rect l="l" t="t" r="r" b="b"/>
              <a:pathLst>
                <a:path w="72747" h="74715" extrusionOk="0">
                  <a:moveTo>
                    <a:pt x="72747" y="48717"/>
                  </a:moveTo>
                  <a:lnTo>
                    <a:pt x="32314" y="0"/>
                  </a:lnTo>
                  <a:lnTo>
                    <a:pt x="0" y="31330"/>
                  </a:lnTo>
                  <a:lnTo>
                    <a:pt x="36005" y="74715"/>
                  </a:lnTo>
                  <a:lnTo>
                    <a:pt x="72747" y="4871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1" name="Google Shape;851;p1"/>
            <p:cNvSpPr/>
            <p:nvPr/>
          </p:nvSpPr>
          <p:spPr>
            <a:xfrm flipH="1">
              <a:off x="3066637" y="2418108"/>
              <a:ext cx="50275" cy="63807"/>
            </a:xfrm>
            <a:custGeom>
              <a:avLst/>
              <a:gdLst/>
              <a:ahLst/>
              <a:cxnLst/>
              <a:rect l="l" t="t" r="r" b="b"/>
              <a:pathLst>
                <a:path w="50275" h="63807" extrusionOk="0">
                  <a:moveTo>
                    <a:pt x="44370" y="63807"/>
                  </a:moveTo>
                  <a:lnTo>
                    <a:pt x="50275" y="656"/>
                  </a:lnTo>
                  <a:lnTo>
                    <a:pt x="5249" y="0"/>
                  </a:lnTo>
                  <a:lnTo>
                    <a:pt x="0" y="56180"/>
                  </a:lnTo>
                  <a:lnTo>
                    <a:pt x="44370" y="6380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2" name="Google Shape;852;p1"/>
            <p:cNvSpPr/>
            <p:nvPr/>
          </p:nvSpPr>
          <p:spPr>
            <a:xfrm flipH="1">
              <a:off x="2991348" y="2290985"/>
              <a:ext cx="74715" cy="72747"/>
            </a:xfrm>
            <a:custGeom>
              <a:avLst/>
              <a:gdLst/>
              <a:ahLst/>
              <a:cxnLst/>
              <a:rect l="l" t="t" r="r" b="b"/>
              <a:pathLst>
                <a:path w="74715" h="72747" extrusionOk="0">
                  <a:moveTo>
                    <a:pt x="25999" y="72747"/>
                  </a:moveTo>
                  <a:lnTo>
                    <a:pt x="74716" y="32232"/>
                  </a:lnTo>
                  <a:lnTo>
                    <a:pt x="43386" y="0"/>
                  </a:lnTo>
                  <a:lnTo>
                    <a:pt x="0" y="36004"/>
                  </a:lnTo>
                  <a:lnTo>
                    <a:pt x="25999" y="7274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853" name="Google Shape;853;p1"/>
          <p:cNvGrpSpPr/>
          <p:nvPr/>
        </p:nvGrpSpPr>
        <p:grpSpPr>
          <a:xfrm rot="-10476400">
            <a:off x="12957600" y="6221526"/>
            <a:ext cx="784585" cy="784585"/>
            <a:chOff x="2831911" y="2586731"/>
            <a:chExt cx="653821" cy="653821"/>
          </a:xfrm>
        </p:grpSpPr>
        <p:sp>
          <p:nvSpPr>
            <p:cNvPr id="854" name="Google Shape;854;p1"/>
            <p:cNvSpPr/>
            <p:nvPr/>
          </p:nvSpPr>
          <p:spPr>
            <a:xfrm flipH="1">
              <a:off x="3128640" y="2586731"/>
              <a:ext cx="61839" cy="61757"/>
            </a:xfrm>
            <a:custGeom>
              <a:avLst/>
              <a:gdLst/>
              <a:ahLst/>
              <a:cxnLst/>
              <a:rect l="l" t="t" r="r" b="b"/>
              <a:pathLst>
                <a:path w="61839" h="61757" extrusionOk="0">
                  <a:moveTo>
                    <a:pt x="0" y="61757"/>
                  </a:moveTo>
                  <a:lnTo>
                    <a:pt x="61839" y="61757"/>
                  </a:lnTo>
                  <a:lnTo>
                    <a:pt x="55606" y="0"/>
                  </a:lnTo>
                  <a:lnTo>
                    <a:pt x="6151" y="0"/>
                  </a:lnTo>
                  <a:lnTo>
                    <a:pt x="0" y="61757"/>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5" name="Google Shape;855;p1"/>
            <p:cNvSpPr/>
            <p:nvPr/>
          </p:nvSpPr>
          <p:spPr>
            <a:xfrm flipH="1">
              <a:off x="2974616" y="2617732"/>
              <a:ext cx="79062" cy="81276"/>
            </a:xfrm>
            <a:custGeom>
              <a:avLst/>
              <a:gdLst/>
              <a:ahLst/>
              <a:cxnLst/>
              <a:rect l="l" t="t" r="r" b="b"/>
              <a:pathLst>
                <a:path w="79062" h="81276" extrusionOk="0">
                  <a:moveTo>
                    <a:pt x="0" y="50357"/>
                  </a:moveTo>
                  <a:lnTo>
                    <a:pt x="53556" y="81277"/>
                  </a:lnTo>
                  <a:lnTo>
                    <a:pt x="79062" y="24768"/>
                  </a:lnTo>
                  <a:lnTo>
                    <a:pt x="36169" y="0"/>
                  </a:lnTo>
                  <a:lnTo>
                    <a:pt x="0" y="50357"/>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6" name="Google Shape;856;p1"/>
            <p:cNvSpPr/>
            <p:nvPr/>
          </p:nvSpPr>
          <p:spPr>
            <a:xfrm flipH="1">
              <a:off x="2863733" y="2728042"/>
              <a:ext cx="81276" cy="79062"/>
            </a:xfrm>
            <a:custGeom>
              <a:avLst/>
              <a:gdLst/>
              <a:ahLst/>
              <a:cxnLst/>
              <a:rect l="l" t="t" r="r" b="b"/>
              <a:pathLst>
                <a:path w="81276" h="79062" extrusionOk="0">
                  <a:moveTo>
                    <a:pt x="0" y="25507"/>
                  </a:moveTo>
                  <a:lnTo>
                    <a:pt x="30919" y="79062"/>
                  </a:lnTo>
                  <a:lnTo>
                    <a:pt x="81277" y="42894"/>
                  </a:lnTo>
                  <a:lnTo>
                    <a:pt x="56590" y="0"/>
                  </a:lnTo>
                  <a:lnTo>
                    <a:pt x="0" y="25507"/>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7" name="Google Shape;857;p1"/>
            <p:cNvSpPr/>
            <p:nvPr/>
          </p:nvSpPr>
          <p:spPr>
            <a:xfrm flipH="1">
              <a:off x="2831911" y="2881902"/>
              <a:ext cx="61675" cy="61839"/>
            </a:xfrm>
            <a:custGeom>
              <a:avLst/>
              <a:gdLst/>
              <a:ahLst/>
              <a:cxnLst/>
              <a:rect l="l" t="t" r="r" b="b"/>
              <a:pathLst>
                <a:path w="61675" h="61839" extrusionOk="0">
                  <a:moveTo>
                    <a:pt x="0" y="0"/>
                  </a:moveTo>
                  <a:lnTo>
                    <a:pt x="0" y="61839"/>
                  </a:lnTo>
                  <a:lnTo>
                    <a:pt x="61675" y="55688"/>
                  </a:lnTo>
                  <a:lnTo>
                    <a:pt x="61675" y="6151"/>
                  </a:lnTo>
                  <a:lnTo>
                    <a:pt x="0"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8" name="Google Shape;858;p1"/>
            <p:cNvSpPr/>
            <p:nvPr/>
          </p:nvSpPr>
          <p:spPr>
            <a:xfrm flipH="1">
              <a:off x="2862913" y="3018784"/>
              <a:ext cx="81276" cy="79062"/>
            </a:xfrm>
            <a:custGeom>
              <a:avLst/>
              <a:gdLst/>
              <a:ahLst/>
              <a:cxnLst/>
              <a:rect l="l" t="t" r="r" b="b"/>
              <a:pathLst>
                <a:path w="81276" h="79062" extrusionOk="0">
                  <a:moveTo>
                    <a:pt x="30919" y="0"/>
                  </a:moveTo>
                  <a:lnTo>
                    <a:pt x="0" y="53556"/>
                  </a:lnTo>
                  <a:lnTo>
                    <a:pt x="56508" y="79062"/>
                  </a:lnTo>
                  <a:lnTo>
                    <a:pt x="81277" y="36169"/>
                  </a:lnTo>
                  <a:lnTo>
                    <a:pt x="30919"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59" name="Google Shape;859;p1"/>
            <p:cNvSpPr/>
            <p:nvPr/>
          </p:nvSpPr>
          <p:spPr>
            <a:xfrm flipH="1">
              <a:off x="2973222" y="3127454"/>
              <a:ext cx="79062" cy="81276"/>
            </a:xfrm>
            <a:custGeom>
              <a:avLst/>
              <a:gdLst/>
              <a:ahLst/>
              <a:cxnLst/>
              <a:rect l="l" t="t" r="r" b="b"/>
              <a:pathLst>
                <a:path w="79062" h="81276" extrusionOk="0">
                  <a:moveTo>
                    <a:pt x="53556" y="0"/>
                  </a:moveTo>
                  <a:lnTo>
                    <a:pt x="0" y="30920"/>
                  </a:lnTo>
                  <a:lnTo>
                    <a:pt x="36168" y="81277"/>
                  </a:lnTo>
                  <a:lnTo>
                    <a:pt x="79062" y="56508"/>
                  </a:lnTo>
                  <a:lnTo>
                    <a:pt x="53556"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0" name="Google Shape;860;p1"/>
            <p:cNvSpPr/>
            <p:nvPr/>
          </p:nvSpPr>
          <p:spPr>
            <a:xfrm flipH="1">
              <a:off x="3127083" y="3178795"/>
              <a:ext cx="61838" cy="61757"/>
            </a:xfrm>
            <a:custGeom>
              <a:avLst/>
              <a:gdLst/>
              <a:ahLst/>
              <a:cxnLst/>
              <a:rect l="l" t="t" r="r" b="b"/>
              <a:pathLst>
                <a:path w="61838" h="61757" extrusionOk="0">
                  <a:moveTo>
                    <a:pt x="61839" y="0"/>
                  </a:moveTo>
                  <a:lnTo>
                    <a:pt x="0" y="0"/>
                  </a:lnTo>
                  <a:lnTo>
                    <a:pt x="6151" y="61757"/>
                  </a:lnTo>
                  <a:lnTo>
                    <a:pt x="55688" y="61757"/>
                  </a:lnTo>
                  <a:lnTo>
                    <a:pt x="61839" y="0"/>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1" name="Google Shape;861;p1"/>
            <p:cNvSpPr/>
            <p:nvPr/>
          </p:nvSpPr>
          <p:spPr>
            <a:xfrm flipH="1">
              <a:off x="3263882" y="3128192"/>
              <a:ext cx="79144" cy="81358"/>
            </a:xfrm>
            <a:custGeom>
              <a:avLst/>
              <a:gdLst/>
              <a:ahLst/>
              <a:cxnLst/>
              <a:rect l="l" t="t" r="r" b="b"/>
              <a:pathLst>
                <a:path w="79144" h="81358" extrusionOk="0">
                  <a:moveTo>
                    <a:pt x="79144" y="31002"/>
                  </a:moveTo>
                  <a:lnTo>
                    <a:pt x="25589" y="0"/>
                  </a:lnTo>
                  <a:lnTo>
                    <a:pt x="0" y="56590"/>
                  </a:lnTo>
                  <a:lnTo>
                    <a:pt x="42894" y="81359"/>
                  </a:lnTo>
                  <a:lnTo>
                    <a:pt x="79144" y="31002"/>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2" name="Google Shape;862;p1"/>
            <p:cNvSpPr/>
            <p:nvPr/>
          </p:nvSpPr>
          <p:spPr>
            <a:xfrm flipH="1">
              <a:off x="3372552" y="3020178"/>
              <a:ext cx="81358" cy="79062"/>
            </a:xfrm>
            <a:custGeom>
              <a:avLst/>
              <a:gdLst/>
              <a:ahLst/>
              <a:cxnLst/>
              <a:rect l="l" t="t" r="r" b="b"/>
              <a:pathLst>
                <a:path w="81358" h="79062" extrusionOk="0">
                  <a:moveTo>
                    <a:pt x="81358" y="53556"/>
                  </a:moveTo>
                  <a:lnTo>
                    <a:pt x="50439" y="0"/>
                  </a:lnTo>
                  <a:lnTo>
                    <a:pt x="0" y="36168"/>
                  </a:lnTo>
                  <a:lnTo>
                    <a:pt x="24768" y="79062"/>
                  </a:lnTo>
                  <a:lnTo>
                    <a:pt x="81358" y="5355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3" name="Google Shape;863;p1"/>
            <p:cNvSpPr/>
            <p:nvPr/>
          </p:nvSpPr>
          <p:spPr>
            <a:xfrm flipH="1">
              <a:off x="3423975" y="2883542"/>
              <a:ext cx="61757" cy="61839"/>
            </a:xfrm>
            <a:custGeom>
              <a:avLst/>
              <a:gdLst/>
              <a:ahLst/>
              <a:cxnLst/>
              <a:rect l="l" t="t" r="r" b="b"/>
              <a:pathLst>
                <a:path w="61757" h="61839" extrusionOk="0">
                  <a:moveTo>
                    <a:pt x="61757" y="61839"/>
                  </a:moveTo>
                  <a:lnTo>
                    <a:pt x="61757" y="0"/>
                  </a:lnTo>
                  <a:lnTo>
                    <a:pt x="0" y="6151"/>
                  </a:lnTo>
                  <a:lnTo>
                    <a:pt x="0" y="55688"/>
                  </a:lnTo>
                  <a:lnTo>
                    <a:pt x="61757" y="61839"/>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4" name="Google Shape;864;p1"/>
            <p:cNvSpPr/>
            <p:nvPr/>
          </p:nvSpPr>
          <p:spPr>
            <a:xfrm flipH="1">
              <a:off x="3373372" y="2729436"/>
              <a:ext cx="81276" cy="79062"/>
            </a:xfrm>
            <a:custGeom>
              <a:avLst/>
              <a:gdLst/>
              <a:ahLst/>
              <a:cxnLst/>
              <a:rect l="l" t="t" r="r" b="b"/>
              <a:pathLst>
                <a:path w="81276" h="79062" extrusionOk="0">
                  <a:moveTo>
                    <a:pt x="50357" y="79062"/>
                  </a:moveTo>
                  <a:lnTo>
                    <a:pt x="81276" y="25507"/>
                  </a:lnTo>
                  <a:lnTo>
                    <a:pt x="24686" y="0"/>
                  </a:lnTo>
                  <a:lnTo>
                    <a:pt x="0" y="42894"/>
                  </a:lnTo>
                  <a:lnTo>
                    <a:pt x="50357" y="79062"/>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5" name="Google Shape;865;p1"/>
            <p:cNvSpPr/>
            <p:nvPr/>
          </p:nvSpPr>
          <p:spPr>
            <a:xfrm flipH="1">
              <a:off x="3265277" y="2618552"/>
              <a:ext cx="79144" cy="81276"/>
            </a:xfrm>
            <a:custGeom>
              <a:avLst/>
              <a:gdLst/>
              <a:ahLst/>
              <a:cxnLst/>
              <a:rect l="l" t="t" r="r" b="b"/>
              <a:pathLst>
                <a:path w="79144" h="81276" extrusionOk="0">
                  <a:moveTo>
                    <a:pt x="25589" y="81276"/>
                  </a:moveTo>
                  <a:lnTo>
                    <a:pt x="79144" y="50357"/>
                  </a:lnTo>
                  <a:lnTo>
                    <a:pt x="42894" y="0"/>
                  </a:lnTo>
                  <a:lnTo>
                    <a:pt x="0" y="24768"/>
                  </a:lnTo>
                  <a:lnTo>
                    <a:pt x="25589" y="81276"/>
                  </a:ln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6" name="Google Shape;866;p1"/>
            <p:cNvSpPr/>
            <p:nvPr/>
          </p:nvSpPr>
          <p:spPr>
            <a:xfrm flipH="1">
              <a:off x="2887712" y="2641306"/>
              <a:ext cx="540148" cy="540148"/>
            </a:xfrm>
            <a:custGeom>
              <a:avLst/>
              <a:gdLst/>
              <a:ahLst/>
              <a:cxnLst/>
              <a:rect l="l" t="t" r="r" b="b"/>
              <a:pathLst>
                <a:path w="540148" h="540148" extrusionOk="0">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moveTo>
                    <a:pt x="0" y="270649"/>
                  </a:moveTo>
                  <a:cubicBezTo>
                    <a:pt x="317" y="419806"/>
                    <a:pt x="121491" y="540465"/>
                    <a:pt x="270648" y="540148"/>
                  </a:cubicBezTo>
                  <a:cubicBezTo>
                    <a:pt x="419806" y="539831"/>
                    <a:pt x="540465" y="418658"/>
                    <a:pt x="540148" y="269500"/>
                  </a:cubicBezTo>
                  <a:cubicBezTo>
                    <a:pt x="539832" y="120567"/>
                    <a:pt x="419008" y="0"/>
                    <a:pt x="270075" y="0"/>
                  </a:cubicBezTo>
                  <a:cubicBezTo>
                    <a:pt x="120872" y="45"/>
                    <a:pt x="-45" y="121035"/>
                    <a:pt x="0" y="270238"/>
                  </a:cubicBezTo>
                  <a:cubicBezTo>
                    <a:pt x="0" y="270375"/>
                    <a:pt x="0" y="270512"/>
                    <a:pt x="1" y="270649"/>
                  </a:cubicBezTo>
                  <a:close/>
                  <a:moveTo>
                    <a:pt x="94563" y="270649"/>
                  </a:moveTo>
                  <a:cubicBezTo>
                    <a:pt x="94563" y="173671"/>
                    <a:pt x="173179" y="95055"/>
                    <a:pt x="270157" y="95055"/>
                  </a:cubicBezTo>
                  <a:cubicBezTo>
                    <a:pt x="367134" y="95055"/>
                    <a:pt x="445750" y="173671"/>
                    <a:pt x="445750" y="270649"/>
                  </a:cubicBezTo>
                  <a:cubicBezTo>
                    <a:pt x="445750" y="367626"/>
                    <a:pt x="367135" y="446242"/>
                    <a:pt x="270157" y="446242"/>
                  </a:cubicBezTo>
                  <a:cubicBezTo>
                    <a:pt x="270130" y="446242"/>
                    <a:pt x="270102" y="446242"/>
                    <a:pt x="270075" y="446242"/>
                  </a:cubicBezTo>
                  <a:cubicBezTo>
                    <a:pt x="173167" y="446106"/>
                    <a:pt x="94654" y="367557"/>
                    <a:pt x="94563" y="270649"/>
                  </a:cubicBezTo>
                  <a:close/>
                  <a:moveTo>
                    <a:pt x="109900" y="270649"/>
                  </a:moveTo>
                  <a:cubicBezTo>
                    <a:pt x="109945" y="359111"/>
                    <a:pt x="181695" y="430787"/>
                    <a:pt x="270157" y="430741"/>
                  </a:cubicBezTo>
                  <a:cubicBezTo>
                    <a:pt x="358619" y="430696"/>
                    <a:pt x="430295" y="358947"/>
                    <a:pt x="430249" y="270485"/>
                  </a:cubicBezTo>
                  <a:cubicBezTo>
                    <a:pt x="430204" y="182055"/>
                    <a:pt x="358505" y="110392"/>
                    <a:pt x="270075" y="110392"/>
                  </a:cubicBezTo>
                  <a:cubicBezTo>
                    <a:pt x="181618" y="110482"/>
                    <a:pt x="109945" y="182192"/>
                    <a:pt x="109900" y="270649"/>
                  </a:cubicBezTo>
                  <a:close/>
                  <a:moveTo>
                    <a:pt x="144018" y="270649"/>
                  </a:moveTo>
                  <a:cubicBezTo>
                    <a:pt x="144018" y="200984"/>
                    <a:pt x="200492" y="144510"/>
                    <a:pt x="270157" y="144510"/>
                  </a:cubicBezTo>
                  <a:cubicBezTo>
                    <a:pt x="339821" y="144510"/>
                    <a:pt x="396295" y="200984"/>
                    <a:pt x="396295" y="270649"/>
                  </a:cubicBezTo>
                  <a:cubicBezTo>
                    <a:pt x="396295" y="340313"/>
                    <a:pt x="339821" y="396787"/>
                    <a:pt x="270157" y="396787"/>
                  </a:cubicBezTo>
                  <a:cubicBezTo>
                    <a:pt x="270130" y="396787"/>
                    <a:pt x="270102" y="396787"/>
                    <a:pt x="270075" y="396787"/>
                  </a:cubicBezTo>
                  <a:cubicBezTo>
                    <a:pt x="200456" y="396787"/>
                    <a:pt x="144018" y="340350"/>
                    <a:pt x="144018" y="270731"/>
                  </a:cubicBezTo>
                  <a:cubicBezTo>
                    <a:pt x="144018" y="270703"/>
                    <a:pt x="144018" y="270676"/>
                    <a:pt x="144018" y="270649"/>
                  </a:cubicBezTo>
                  <a:close/>
                </a:path>
              </a:pathLst>
            </a:custGeom>
            <a:solidFill>
              <a:srgbClr val="FFC72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nvGrpSpPr>
          <p:cNvPr id="867" name="Google Shape;867;p1"/>
          <p:cNvGrpSpPr/>
          <p:nvPr/>
        </p:nvGrpSpPr>
        <p:grpSpPr>
          <a:xfrm rot="-10476400">
            <a:off x="13664633" y="6037779"/>
            <a:ext cx="547103" cy="547103"/>
            <a:chOff x="3421105" y="2433609"/>
            <a:chExt cx="455919" cy="455919"/>
          </a:xfrm>
        </p:grpSpPr>
        <p:sp>
          <p:nvSpPr>
            <p:cNvPr id="868" name="Google Shape;868;p1"/>
            <p:cNvSpPr/>
            <p:nvPr/>
          </p:nvSpPr>
          <p:spPr>
            <a:xfrm flipH="1">
              <a:off x="3611871" y="2433609"/>
              <a:ext cx="71516" cy="52407"/>
            </a:xfrm>
            <a:custGeom>
              <a:avLst/>
              <a:gdLst/>
              <a:ahLst/>
              <a:cxnLst/>
              <a:rect l="l" t="t" r="r" b="b"/>
              <a:pathLst>
                <a:path w="71516" h="52407" extrusionOk="0">
                  <a:moveTo>
                    <a:pt x="0" y="50521"/>
                  </a:moveTo>
                  <a:lnTo>
                    <a:pt x="71517" y="52407"/>
                  </a:lnTo>
                  <a:lnTo>
                    <a:pt x="68892" y="1722"/>
                  </a:lnTo>
                  <a:lnTo>
                    <a:pt x="5331" y="0"/>
                  </a:lnTo>
                  <a:lnTo>
                    <a:pt x="0" y="50521"/>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69" name="Google Shape;869;p1"/>
            <p:cNvSpPr/>
            <p:nvPr/>
          </p:nvSpPr>
          <p:spPr>
            <a:xfrm flipH="1">
              <a:off x="3464573" y="2479865"/>
              <a:ext cx="83326" cy="83901"/>
            </a:xfrm>
            <a:custGeom>
              <a:avLst/>
              <a:gdLst/>
              <a:ahLst/>
              <a:cxnLst/>
              <a:rect l="l" t="t" r="r" b="b"/>
              <a:pathLst>
                <a:path w="83326" h="83901" extrusionOk="0">
                  <a:moveTo>
                    <a:pt x="0" y="31986"/>
                  </a:moveTo>
                  <a:lnTo>
                    <a:pt x="49291" y="83901"/>
                  </a:lnTo>
                  <a:lnTo>
                    <a:pt x="83327" y="46174"/>
                  </a:lnTo>
                  <a:lnTo>
                    <a:pt x="39531" y="0"/>
                  </a:lnTo>
                  <a:lnTo>
                    <a:pt x="0" y="31986"/>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0" name="Google Shape;870;p1"/>
            <p:cNvSpPr/>
            <p:nvPr/>
          </p:nvSpPr>
          <p:spPr>
            <a:xfrm flipH="1">
              <a:off x="3421105" y="2627246"/>
              <a:ext cx="52407" cy="71516"/>
            </a:xfrm>
            <a:custGeom>
              <a:avLst/>
              <a:gdLst/>
              <a:ahLst/>
              <a:cxnLst/>
              <a:rect l="l" t="t" r="r" b="b"/>
              <a:pathLst>
                <a:path w="52407" h="71516" extrusionOk="0">
                  <a:moveTo>
                    <a:pt x="1886" y="0"/>
                  </a:moveTo>
                  <a:lnTo>
                    <a:pt x="0" y="71517"/>
                  </a:lnTo>
                  <a:lnTo>
                    <a:pt x="50767" y="68974"/>
                  </a:lnTo>
                  <a:lnTo>
                    <a:pt x="52408" y="5331"/>
                  </a:lnTo>
                  <a:lnTo>
                    <a:pt x="1886" y="0"/>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1" name="Google Shape;871;p1"/>
            <p:cNvSpPr/>
            <p:nvPr/>
          </p:nvSpPr>
          <p:spPr>
            <a:xfrm flipH="1">
              <a:off x="3467361" y="2762816"/>
              <a:ext cx="83901" cy="83244"/>
            </a:xfrm>
            <a:custGeom>
              <a:avLst/>
              <a:gdLst/>
              <a:ahLst/>
              <a:cxnLst/>
              <a:rect l="l" t="t" r="r" b="b"/>
              <a:pathLst>
                <a:path w="83901" h="83244" extrusionOk="0">
                  <a:moveTo>
                    <a:pt x="51915" y="0"/>
                  </a:moveTo>
                  <a:lnTo>
                    <a:pt x="0" y="49209"/>
                  </a:lnTo>
                  <a:lnTo>
                    <a:pt x="37727" y="83245"/>
                  </a:lnTo>
                  <a:lnTo>
                    <a:pt x="83901" y="39449"/>
                  </a:lnTo>
                  <a:lnTo>
                    <a:pt x="51915" y="0"/>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2" name="Google Shape;872;p1"/>
            <p:cNvSpPr/>
            <p:nvPr/>
          </p:nvSpPr>
          <p:spPr>
            <a:xfrm flipH="1">
              <a:off x="3614742" y="2837121"/>
              <a:ext cx="71516" cy="52407"/>
            </a:xfrm>
            <a:custGeom>
              <a:avLst/>
              <a:gdLst/>
              <a:ahLst/>
              <a:cxnLst/>
              <a:rect l="l" t="t" r="r" b="b"/>
              <a:pathLst>
                <a:path w="71516" h="52407" extrusionOk="0">
                  <a:moveTo>
                    <a:pt x="71517" y="1886"/>
                  </a:moveTo>
                  <a:lnTo>
                    <a:pt x="0" y="0"/>
                  </a:lnTo>
                  <a:lnTo>
                    <a:pt x="2625" y="50767"/>
                  </a:lnTo>
                  <a:lnTo>
                    <a:pt x="66268" y="52407"/>
                  </a:lnTo>
                  <a:lnTo>
                    <a:pt x="71517" y="1886"/>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3" name="Google Shape;873;p1"/>
            <p:cNvSpPr/>
            <p:nvPr/>
          </p:nvSpPr>
          <p:spPr>
            <a:xfrm flipH="1">
              <a:off x="3750230" y="2759372"/>
              <a:ext cx="83326" cy="83982"/>
            </a:xfrm>
            <a:custGeom>
              <a:avLst/>
              <a:gdLst/>
              <a:ahLst/>
              <a:cxnLst/>
              <a:rect l="l" t="t" r="r" b="b"/>
              <a:pathLst>
                <a:path w="83326" h="83982" extrusionOk="0">
                  <a:moveTo>
                    <a:pt x="83327" y="51997"/>
                  </a:moveTo>
                  <a:lnTo>
                    <a:pt x="34036" y="0"/>
                  </a:lnTo>
                  <a:lnTo>
                    <a:pt x="0" y="37809"/>
                  </a:lnTo>
                  <a:lnTo>
                    <a:pt x="43796" y="83983"/>
                  </a:lnTo>
                  <a:lnTo>
                    <a:pt x="83327" y="5199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4" name="Google Shape;874;p1"/>
            <p:cNvSpPr/>
            <p:nvPr/>
          </p:nvSpPr>
          <p:spPr>
            <a:xfrm flipH="1">
              <a:off x="3824617" y="2624375"/>
              <a:ext cx="52407" cy="71516"/>
            </a:xfrm>
            <a:custGeom>
              <a:avLst/>
              <a:gdLst/>
              <a:ahLst/>
              <a:cxnLst/>
              <a:rect l="l" t="t" r="r" b="b"/>
              <a:pathLst>
                <a:path w="52407" h="71516" extrusionOk="0">
                  <a:moveTo>
                    <a:pt x="50521" y="71517"/>
                  </a:moveTo>
                  <a:lnTo>
                    <a:pt x="52407" y="0"/>
                  </a:lnTo>
                  <a:lnTo>
                    <a:pt x="1640" y="2625"/>
                  </a:lnTo>
                  <a:lnTo>
                    <a:pt x="0" y="66268"/>
                  </a:lnTo>
                  <a:lnTo>
                    <a:pt x="50521" y="71517"/>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5" name="Google Shape;875;p1"/>
            <p:cNvSpPr/>
            <p:nvPr/>
          </p:nvSpPr>
          <p:spPr>
            <a:xfrm flipH="1">
              <a:off x="3746867" y="2477159"/>
              <a:ext cx="83901" cy="83244"/>
            </a:xfrm>
            <a:custGeom>
              <a:avLst/>
              <a:gdLst/>
              <a:ahLst/>
              <a:cxnLst/>
              <a:rect l="l" t="t" r="r" b="b"/>
              <a:pathLst>
                <a:path w="83901" h="83244" extrusionOk="0">
                  <a:moveTo>
                    <a:pt x="31986" y="83245"/>
                  </a:moveTo>
                  <a:lnTo>
                    <a:pt x="83901" y="34036"/>
                  </a:lnTo>
                  <a:lnTo>
                    <a:pt x="46174" y="0"/>
                  </a:lnTo>
                  <a:lnTo>
                    <a:pt x="0" y="43796"/>
                  </a:lnTo>
                  <a:lnTo>
                    <a:pt x="31986" y="83245"/>
                  </a:ln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nvGrpSpPr>
            <p:cNvPr id="876" name="Google Shape;876;p1"/>
            <p:cNvGrpSpPr/>
            <p:nvPr/>
          </p:nvGrpSpPr>
          <p:grpSpPr>
            <a:xfrm>
              <a:off x="3466213" y="2478169"/>
              <a:ext cx="372185" cy="372185"/>
              <a:chOff x="3466277" y="2477339"/>
              <a:chExt cx="372185" cy="372185"/>
            </a:xfrm>
          </p:grpSpPr>
          <p:sp>
            <p:nvSpPr>
              <p:cNvPr id="877" name="Google Shape;877;p1"/>
              <p:cNvSpPr/>
              <p:nvPr/>
            </p:nvSpPr>
            <p:spPr>
              <a:xfrm flipH="1">
                <a:off x="3466277" y="2477339"/>
                <a:ext cx="372185" cy="372185"/>
              </a:xfrm>
              <a:custGeom>
                <a:avLst/>
                <a:gdLst/>
                <a:ahLst/>
                <a:cxnLst/>
                <a:rect l="l" t="t" r="r" b="b"/>
                <a:pathLst>
                  <a:path w="372185" h="372185" extrusionOk="0">
                    <a:moveTo>
                      <a:pt x="67" y="181154"/>
                    </a:moveTo>
                    <a:cubicBezTo>
                      <a:pt x="-2660" y="283894"/>
                      <a:pt x="78415" y="369391"/>
                      <a:pt x="181154" y="372119"/>
                    </a:cubicBezTo>
                    <a:cubicBezTo>
                      <a:pt x="283894" y="374846"/>
                      <a:pt x="369391" y="293770"/>
                      <a:pt x="372119" y="191031"/>
                    </a:cubicBezTo>
                    <a:cubicBezTo>
                      <a:pt x="374846" y="88292"/>
                      <a:pt x="293770" y="2794"/>
                      <a:pt x="191031" y="67"/>
                    </a:cubicBezTo>
                    <a:cubicBezTo>
                      <a:pt x="191020" y="67"/>
                      <a:pt x="191008" y="66"/>
                      <a:pt x="190997" y="66"/>
                    </a:cubicBezTo>
                    <a:cubicBezTo>
                      <a:pt x="88270" y="-2642"/>
                      <a:pt x="2794" y="78428"/>
                      <a:pt x="67" y="181154"/>
                    </a:cubicBezTo>
                    <a:close/>
                    <a:moveTo>
                      <a:pt x="99223" y="183779"/>
                    </a:moveTo>
                    <a:cubicBezTo>
                      <a:pt x="100463" y="135782"/>
                      <a:pt x="140378" y="97878"/>
                      <a:pt x="188375" y="99118"/>
                    </a:cubicBezTo>
                    <a:cubicBezTo>
                      <a:pt x="236373" y="100359"/>
                      <a:pt x="274276" y="140274"/>
                      <a:pt x="273036" y="188271"/>
                    </a:cubicBezTo>
                    <a:cubicBezTo>
                      <a:pt x="271795" y="236268"/>
                      <a:pt x="231880" y="274172"/>
                      <a:pt x="183883" y="272932"/>
                    </a:cubicBezTo>
                    <a:cubicBezTo>
                      <a:pt x="183849" y="272931"/>
                      <a:pt x="183814" y="272930"/>
                      <a:pt x="183780" y="272929"/>
                    </a:cubicBezTo>
                    <a:cubicBezTo>
                      <a:pt x="135828" y="271678"/>
                      <a:pt x="97970" y="231791"/>
                      <a:pt x="99221" y="183840"/>
                    </a:cubicBezTo>
                    <a:cubicBezTo>
                      <a:pt x="99222" y="183819"/>
                      <a:pt x="99222" y="183799"/>
                      <a:pt x="99223" y="183779"/>
                    </a:cubicBez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sp>
            <p:nvSpPr>
              <p:cNvPr id="878" name="Google Shape;878;p1"/>
              <p:cNvSpPr/>
              <p:nvPr/>
            </p:nvSpPr>
            <p:spPr>
              <a:xfrm flipH="1">
                <a:off x="3588087" y="2599689"/>
                <a:ext cx="121955" cy="123432"/>
              </a:xfrm>
              <a:custGeom>
                <a:avLst/>
                <a:gdLst/>
                <a:ahLst/>
                <a:cxnLst/>
                <a:rect l="l" t="t" r="r" b="b"/>
                <a:pathLst>
                  <a:path w="121955" h="123432" extrusionOk="0">
                    <a:moveTo>
                      <a:pt x="107111" y="18125"/>
                    </a:moveTo>
                    <a:lnTo>
                      <a:pt x="46174" y="0"/>
                    </a:lnTo>
                    <a:lnTo>
                      <a:pt x="0" y="43550"/>
                    </a:lnTo>
                    <a:lnTo>
                      <a:pt x="14845" y="105307"/>
                    </a:lnTo>
                    <a:lnTo>
                      <a:pt x="75782" y="123432"/>
                    </a:lnTo>
                    <a:lnTo>
                      <a:pt x="121956" y="79636"/>
                    </a:lnTo>
                    <a:close/>
                    <a:moveTo>
                      <a:pt x="60445" y="82097"/>
                    </a:moveTo>
                    <a:cubicBezTo>
                      <a:pt x="49306" y="81822"/>
                      <a:pt x="40498" y="72569"/>
                      <a:pt x="40773" y="61429"/>
                    </a:cubicBezTo>
                    <a:cubicBezTo>
                      <a:pt x="41048" y="50290"/>
                      <a:pt x="50301" y="41483"/>
                      <a:pt x="61441" y="41758"/>
                    </a:cubicBezTo>
                    <a:cubicBezTo>
                      <a:pt x="72575" y="42033"/>
                      <a:pt x="81381" y="51278"/>
                      <a:pt x="81112" y="62413"/>
                    </a:cubicBezTo>
                    <a:cubicBezTo>
                      <a:pt x="80844" y="73553"/>
                      <a:pt x="71596" y="82365"/>
                      <a:pt x="60457" y="82097"/>
                    </a:cubicBezTo>
                    <a:cubicBezTo>
                      <a:pt x="60453" y="82097"/>
                      <a:pt x="60449" y="82097"/>
                      <a:pt x="60445" y="82097"/>
                    </a:cubicBezTo>
                    <a:close/>
                  </a:path>
                </a:pathLst>
              </a:custGeom>
              <a:solidFill>
                <a:srgbClr val="C7C7C7"/>
              </a:solidFill>
              <a:ln>
                <a:noFill/>
              </a:ln>
            </p:spPr>
            <p:txBody>
              <a:bodyPr spcFirstLastPara="1" wrap="square" lIns="109710" tIns="54840" rIns="109710" bIns="54840" anchor="ctr" anchorCtr="0">
                <a:noAutofit/>
              </a:bodyPr>
              <a:lstStyle/>
              <a:p>
                <a:pPr defTabSz="1097280"/>
                <a:endParaRPr sz="2160">
                  <a:solidFill>
                    <a:prstClr val="black"/>
                  </a:solidFill>
                  <a:latin typeface="Calibri"/>
                  <a:ea typeface="Calibri"/>
                  <a:cs typeface="Calibri"/>
                  <a:sym typeface="Calibri"/>
                </a:endParaRPr>
              </a:p>
            </p:txBody>
          </p:sp>
        </p:grpSp>
      </p:grpSp>
    </p:spTree>
    <p:extLst>
      <p:ext uri="{BB962C8B-B14F-4D97-AF65-F5344CB8AC3E}">
        <p14:creationId xmlns:p14="http://schemas.microsoft.com/office/powerpoint/2010/main" val="710284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2250"/>
                                        <p:tgtEl>
                                          <p:spTgt spid="86"/>
                                        </p:tgtEl>
                                        <p:attrNameLst>
                                          <p:attrName>ppt_x</p:attrName>
                                        </p:attrNameLst>
                                      </p:cBhvr>
                                      <p:tavLst>
                                        <p:tav tm="0">
                                          <p:val>
                                            <p:strVal val="#ppt_x+1"/>
                                          </p:val>
                                        </p:tav>
                                        <p:tav tm="100000">
                                          <p:val>
                                            <p:strVal val="#ppt_x"/>
                                          </p:val>
                                        </p:tav>
                                      </p:tavLst>
                                    </p:anim>
                                  </p:childTnLst>
                                </p:cTn>
                              </p:par>
                              <p:par>
                                <p:cTn id="8" presetID="8" presetClass="emph" presetSubtype="0" fill="hold" nodeType="withEffect">
                                  <p:stCondLst>
                                    <p:cond delay="0"/>
                                  </p:stCondLst>
                                  <p:childTnLst>
                                    <p:animRot by="-21600000">
                                      <p:cBhvr>
                                        <p:cTn id="9" dur="2000" fill="hold"/>
                                        <p:tgtEl>
                                          <p:spTgt spid="818"/>
                                        </p:tgtEl>
                                        <p:attrNameLst>
                                          <p:attrName>r</p:attrName>
                                        </p:attrNameLst>
                                      </p:cBhvr>
                                    </p:animRot>
                                  </p:childTnLst>
                                </p:cTn>
                              </p:par>
                              <p:par>
                                <p:cTn id="10" presetID="8" presetClass="emph" presetSubtype="0" fill="hold" nodeType="withEffect">
                                  <p:stCondLst>
                                    <p:cond delay="0"/>
                                  </p:stCondLst>
                                  <p:childTnLst>
                                    <p:animRot by="-21600000">
                                      <p:cBhvr>
                                        <p:cTn id="11" dur="2000" fill="hold"/>
                                        <p:tgtEl>
                                          <p:spTgt spid="839"/>
                                        </p:tgtEl>
                                        <p:attrNameLst>
                                          <p:attrName>r</p:attrName>
                                        </p:attrNameLst>
                                      </p:cBhvr>
                                    </p:animRot>
                                  </p:childTnLst>
                                </p:cTn>
                              </p:par>
                              <p:par>
                                <p:cTn id="12" presetID="8" presetClass="emph" presetSubtype="0" fill="hold" nodeType="withEffect">
                                  <p:stCondLst>
                                    <p:cond delay="0"/>
                                  </p:stCondLst>
                                  <p:childTnLst>
                                    <p:animRot by="-21600000">
                                      <p:cBhvr>
                                        <p:cTn id="13" dur="2000" fill="hold"/>
                                        <p:tgtEl>
                                          <p:spTgt spid="840"/>
                                        </p:tgtEl>
                                        <p:attrNameLst>
                                          <p:attrName>r</p:attrName>
                                        </p:attrNameLst>
                                      </p:cBhvr>
                                    </p:animRot>
                                  </p:childTnLst>
                                </p:cTn>
                              </p:par>
                              <p:par>
                                <p:cTn id="14" presetID="8" presetClass="emph" presetSubtype="0" fill="hold" nodeType="withEffect">
                                  <p:stCondLst>
                                    <p:cond delay="0"/>
                                  </p:stCondLst>
                                  <p:childTnLst>
                                    <p:animRot by="-21600000">
                                      <p:cBhvr>
                                        <p:cTn id="15" dur="2000" fill="hold"/>
                                        <p:tgtEl>
                                          <p:spTgt spid="819"/>
                                        </p:tgtEl>
                                        <p:attrNameLst>
                                          <p:attrName>r</p:attrName>
                                        </p:attrNameLst>
                                      </p:cBhvr>
                                    </p:animRot>
                                  </p:childTnLst>
                                </p:cTn>
                              </p:par>
                              <p:par>
                                <p:cTn id="16" presetID="8" presetClass="emph" presetSubtype="0" fill="hold" nodeType="withEffect">
                                  <p:stCondLst>
                                    <p:cond delay="0"/>
                                  </p:stCondLst>
                                  <p:childTnLst>
                                    <p:animRot by="-21600000">
                                      <p:cBhvr>
                                        <p:cTn id="17" dur="2000" fill="hold"/>
                                        <p:tgtEl>
                                          <p:spTgt spid="829"/>
                                        </p:tgtEl>
                                        <p:attrNameLst>
                                          <p:attrName>r</p:attrName>
                                        </p:attrNameLst>
                                      </p:cBhvr>
                                    </p:animRot>
                                  </p:childTnLst>
                                </p:cTn>
                              </p:par>
                              <p:par>
                                <p:cTn id="18" presetID="8" presetClass="emph" presetSubtype="0" fill="hold" nodeType="withEffect">
                                  <p:stCondLst>
                                    <p:cond delay="0"/>
                                  </p:stCondLst>
                                  <p:childTnLst>
                                    <p:animRot by="-21600000">
                                      <p:cBhvr>
                                        <p:cTn id="19" dur="2000" fill="hold"/>
                                        <p:tgtEl>
                                          <p:spTgt spid="843"/>
                                        </p:tgtEl>
                                        <p:attrNameLst>
                                          <p:attrName>r</p:attrName>
                                        </p:attrNameLst>
                                      </p:cBhvr>
                                    </p:animRot>
                                  </p:childTnLst>
                                </p:cTn>
                              </p:par>
                              <p:par>
                                <p:cTn id="20" presetID="8" presetClass="emph" presetSubtype="0" fill="hold" nodeType="withEffect">
                                  <p:stCondLst>
                                    <p:cond delay="0"/>
                                  </p:stCondLst>
                                  <p:childTnLst>
                                    <p:animRot by="-21600000">
                                      <p:cBhvr>
                                        <p:cTn id="21" dur="2000" fill="hold"/>
                                        <p:tgtEl>
                                          <p:spTgt spid="853"/>
                                        </p:tgtEl>
                                        <p:attrNameLst>
                                          <p:attrName>r</p:attrName>
                                        </p:attrNameLst>
                                      </p:cBhvr>
                                    </p:animRot>
                                  </p:childTnLst>
                                </p:cTn>
                              </p:par>
                              <p:par>
                                <p:cTn id="22" presetID="8" presetClass="emph" presetSubtype="0" fill="hold" nodeType="withEffect">
                                  <p:stCondLst>
                                    <p:cond delay="0"/>
                                  </p:stCondLst>
                                  <p:childTnLst>
                                    <p:animRot by="-21600000">
                                      <p:cBhvr>
                                        <p:cTn id="23" dur="2000" fill="hold"/>
                                        <p:tgtEl>
                                          <p:spTgt spid="86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971729" y="636033"/>
            <a:ext cx="6520220"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Applications de ChatGPT</a:t>
            </a:r>
            <a:endParaRPr lang="en-US" sz="4450" dirty="0"/>
          </a:p>
        </p:txBody>
      </p:sp>
      <p:sp>
        <p:nvSpPr>
          <p:cNvPr id="4" name="Shape 1"/>
          <p:cNvSpPr/>
          <p:nvPr/>
        </p:nvSpPr>
        <p:spPr>
          <a:xfrm>
            <a:off x="793790" y="1767245"/>
            <a:ext cx="3664863" cy="2758559"/>
          </a:xfrm>
          <a:prstGeom prst="roundRect">
            <a:avLst>
              <a:gd name="adj" fmla="val 1233"/>
            </a:avLst>
          </a:prstGeom>
          <a:solidFill>
            <a:srgbClr val="433550"/>
          </a:solidFill>
          <a:ln/>
        </p:spPr>
      </p:sp>
      <p:sp>
        <p:nvSpPr>
          <p:cNvPr id="5" name="Text 2"/>
          <p:cNvSpPr/>
          <p:nvPr/>
        </p:nvSpPr>
        <p:spPr>
          <a:xfrm>
            <a:off x="1020604" y="199405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Service client</a:t>
            </a:r>
            <a:endParaRPr lang="en-US" sz="2200" dirty="0"/>
          </a:p>
        </p:txBody>
      </p:sp>
      <p:sp>
        <p:nvSpPr>
          <p:cNvPr id="6" name="Text 3"/>
          <p:cNvSpPr/>
          <p:nvPr/>
        </p:nvSpPr>
        <p:spPr>
          <a:xfrm>
            <a:off x="1020604" y="2484477"/>
            <a:ext cx="3211235" cy="1814513"/>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Automatisation des réponses aux questions courantes, réduction des temps d'attente et amélioration de l'expérience client.</a:t>
            </a:r>
            <a:endParaRPr lang="en-US" sz="1750" dirty="0"/>
          </a:p>
        </p:txBody>
      </p:sp>
      <p:sp>
        <p:nvSpPr>
          <p:cNvPr id="7" name="Shape 4"/>
          <p:cNvSpPr/>
          <p:nvPr/>
        </p:nvSpPr>
        <p:spPr>
          <a:xfrm>
            <a:off x="4685467" y="1767245"/>
            <a:ext cx="3664863" cy="2758559"/>
          </a:xfrm>
          <a:prstGeom prst="roundRect">
            <a:avLst>
              <a:gd name="adj" fmla="val 1233"/>
            </a:avLst>
          </a:prstGeom>
          <a:solidFill>
            <a:srgbClr val="433550"/>
          </a:solidFill>
          <a:ln/>
        </p:spPr>
      </p:sp>
      <p:sp>
        <p:nvSpPr>
          <p:cNvPr id="8" name="Text 5"/>
          <p:cNvSpPr/>
          <p:nvPr/>
        </p:nvSpPr>
        <p:spPr>
          <a:xfrm>
            <a:off x="4912281" y="199405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Rédaction de contenu</a:t>
            </a:r>
            <a:endParaRPr lang="en-US" sz="2200" dirty="0"/>
          </a:p>
        </p:txBody>
      </p:sp>
      <p:sp>
        <p:nvSpPr>
          <p:cNvPr id="9" name="Text 6"/>
          <p:cNvSpPr/>
          <p:nvPr/>
        </p:nvSpPr>
        <p:spPr>
          <a:xfrm>
            <a:off x="4912281" y="2484477"/>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Création de contenu original, rédaction d'articles, de scripts et de descriptions de produits.</a:t>
            </a:r>
            <a:endParaRPr lang="en-US" sz="1750" dirty="0"/>
          </a:p>
        </p:txBody>
      </p:sp>
      <p:sp>
        <p:nvSpPr>
          <p:cNvPr id="10" name="Shape 7"/>
          <p:cNvSpPr/>
          <p:nvPr/>
        </p:nvSpPr>
        <p:spPr>
          <a:xfrm>
            <a:off x="793790" y="4752618"/>
            <a:ext cx="3664863" cy="2758559"/>
          </a:xfrm>
          <a:prstGeom prst="roundRect">
            <a:avLst>
              <a:gd name="adj" fmla="val 1233"/>
            </a:avLst>
          </a:prstGeom>
          <a:solidFill>
            <a:srgbClr val="433550"/>
          </a:solidFill>
          <a:ln/>
        </p:spPr>
      </p:sp>
      <p:sp>
        <p:nvSpPr>
          <p:cNvPr id="11" name="Text 8"/>
          <p:cNvSpPr/>
          <p:nvPr/>
        </p:nvSpPr>
        <p:spPr>
          <a:xfrm>
            <a:off x="1020604" y="4979432"/>
            <a:ext cx="3117175"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Traduction automatique</a:t>
            </a:r>
            <a:endParaRPr lang="en-US" sz="2200" dirty="0"/>
          </a:p>
        </p:txBody>
      </p:sp>
      <p:sp>
        <p:nvSpPr>
          <p:cNvPr id="12" name="Text 9"/>
          <p:cNvSpPr/>
          <p:nvPr/>
        </p:nvSpPr>
        <p:spPr>
          <a:xfrm>
            <a:off x="1020604" y="5469850"/>
            <a:ext cx="3211235" cy="1451610"/>
          </a:xfrm>
          <a:prstGeom prst="rect">
            <a:avLst/>
          </a:prstGeom>
          <a:noFill/>
          <a:ln/>
        </p:spPr>
        <p:txBody>
          <a:bodyPr wrap="square" lIns="0" tIns="0" rIns="0" bIns="0" rtlCol="0" anchor="t"/>
          <a:lstStyle/>
          <a:p>
            <a:pPr marL="0" indent="0">
              <a:lnSpc>
                <a:spcPts val="2850"/>
              </a:lnSpc>
              <a:buNone/>
            </a:pPr>
            <a:r>
              <a:rPr lang="en-US" sz="1750" dirty="0">
                <a:solidFill>
                  <a:schemeClr val="bg1">
                    <a:lumMod val="85000"/>
                  </a:schemeClr>
                </a:solidFill>
                <a:latin typeface="Fira Sans" pitchFamily="34" charset="0"/>
                <a:ea typeface="Fira Sans" pitchFamily="34" charset="-122"/>
                <a:cs typeface="Fira Sans" pitchFamily="34" charset="-120"/>
              </a:rPr>
              <a:t>Traduction de textes en temps réel, amélioration de la communication interculturelle et de la mondialisation.</a:t>
            </a:r>
            <a:endParaRPr lang="en-US" sz="1750" dirty="0">
              <a:solidFill>
                <a:schemeClr val="bg1">
                  <a:lumMod val="85000"/>
                </a:schemeClr>
              </a:solidFill>
            </a:endParaRPr>
          </a:p>
        </p:txBody>
      </p:sp>
      <p:sp>
        <p:nvSpPr>
          <p:cNvPr id="13" name="Shape 10"/>
          <p:cNvSpPr/>
          <p:nvPr/>
        </p:nvSpPr>
        <p:spPr>
          <a:xfrm>
            <a:off x="4685467" y="4752618"/>
            <a:ext cx="3664863" cy="2758559"/>
          </a:xfrm>
          <a:prstGeom prst="roundRect">
            <a:avLst>
              <a:gd name="adj" fmla="val 1233"/>
            </a:avLst>
          </a:prstGeom>
          <a:solidFill>
            <a:srgbClr val="433550"/>
          </a:solidFill>
          <a:ln/>
        </p:spPr>
        <p:txBody>
          <a:bodyPr/>
          <a:lstStyle/>
          <a:p>
            <a:endParaRPr lang="fr-FR" dirty="0"/>
          </a:p>
        </p:txBody>
      </p:sp>
      <p:sp>
        <p:nvSpPr>
          <p:cNvPr id="14" name="Text 11"/>
          <p:cNvSpPr/>
          <p:nvPr/>
        </p:nvSpPr>
        <p:spPr>
          <a:xfrm>
            <a:off x="4912281" y="4979432"/>
            <a:ext cx="2835235" cy="354330"/>
          </a:xfrm>
          <a:prstGeom prst="rect">
            <a:avLst/>
          </a:prstGeom>
          <a:noFill/>
          <a:ln/>
        </p:spPr>
        <p:txBody>
          <a:bodyPr wrap="none" lIns="0" tIns="0" rIns="0" bIns="0" rtlCol="0" anchor="t"/>
          <a:lstStyle/>
          <a:p>
            <a:pPr marL="0" indent="0">
              <a:lnSpc>
                <a:spcPts val="2750"/>
              </a:lnSpc>
              <a:buNone/>
            </a:pPr>
            <a:r>
              <a:rPr lang="en-US" sz="2200" b="1" dirty="0" err="1">
                <a:solidFill>
                  <a:srgbClr val="DAD1E6"/>
                </a:solidFill>
                <a:latin typeface="Inconsolata Bold" pitchFamily="34" charset="0"/>
                <a:ea typeface="Inconsolata Bold" pitchFamily="34" charset="-122"/>
                <a:cs typeface="Inconsolata Bold" pitchFamily="34" charset="-120"/>
              </a:rPr>
              <a:t>Programmation</a:t>
            </a:r>
            <a:endParaRPr lang="en-US" sz="2200" b="1" dirty="0">
              <a:solidFill>
                <a:srgbClr val="DAD1E6"/>
              </a:solidFill>
              <a:latin typeface="Inconsolata Bold" pitchFamily="34" charset="0"/>
              <a:ea typeface="Inconsolata Bold" pitchFamily="34" charset="-122"/>
              <a:cs typeface="Inconsolata Bold" pitchFamily="34" charset="-120"/>
            </a:endParaRPr>
          </a:p>
        </p:txBody>
      </p:sp>
      <p:sp>
        <p:nvSpPr>
          <p:cNvPr id="15" name="Text 12"/>
          <p:cNvSpPr/>
          <p:nvPr/>
        </p:nvSpPr>
        <p:spPr>
          <a:xfrm>
            <a:off x="4912281" y="5469850"/>
            <a:ext cx="3211235" cy="1814513"/>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 </a:t>
            </a:r>
            <a:r>
              <a:rPr lang="en-US" sz="1750" dirty="0" err="1">
                <a:solidFill>
                  <a:schemeClr val="bg1">
                    <a:lumMod val="95000"/>
                  </a:schemeClr>
                </a:solidFill>
                <a:latin typeface="Fira Sans" panose="020B0604020202020204" pitchFamily="34" charset="0"/>
                <a:ea typeface="Inconsolata Bold" pitchFamily="1" charset="0"/>
                <a:cs typeface="Inter" pitchFamily="34" charset="-120"/>
              </a:rPr>
              <a:t>Générer</a:t>
            </a:r>
            <a:r>
              <a:rPr lang="en-US" sz="1750" dirty="0">
                <a:solidFill>
                  <a:schemeClr val="bg1">
                    <a:lumMod val="95000"/>
                  </a:schemeClr>
                </a:solidFill>
                <a:latin typeface="Fira Sans" panose="020B0604020202020204" pitchFamily="34" charset="0"/>
                <a:ea typeface="Inconsolata Bold" pitchFamily="1" charset="0"/>
                <a:cs typeface="Inter" pitchFamily="34" charset="-120"/>
              </a:rPr>
              <a:t> du code dans </a:t>
            </a:r>
            <a:r>
              <a:rPr lang="en-US" sz="1750" dirty="0" err="1">
                <a:solidFill>
                  <a:schemeClr val="bg1">
                    <a:lumMod val="95000"/>
                  </a:schemeClr>
                </a:solidFill>
                <a:latin typeface="Fira Sans" panose="020B0604020202020204" pitchFamily="34" charset="0"/>
                <a:ea typeface="Inconsolata Bold" pitchFamily="1" charset="0"/>
                <a:cs typeface="Inter" pitchFamily="34" charset="-120"/>
              </a:rPr>
              <a:t>différents</a:t>
            </a:r>
            <a:r>
              <a:rPr lang="en-US" sz="1750" dirty="0">
                <a:solidFill>
                  <a:schemeClr val="bg1">
                    <a:lumMod val="95000"/>
                  </a:schemeClr>
                </a:solidFill>
                <a:latin typeface="Fira Sans" panose="020B0604020202020204" pitchFamily="34" charset="0"/>
                <a:ea typeface="Inconsolata Bold" pitchFamily="1" charset="0"/>
                <a:cs typeface="Inter" pitchFamily="34" charset="-120"/>
              </a:rPr>
              <a:t> </a:t>
            </a:r>
            <a:r>
              <a:rPr lang="en-US" sz="1750" dirty="0" err="1">
                <a:solidFill>
                  <a:schemeClr val="bg1">
                    <a:lumMod val="95000"/>
                  </a:schemeClr>
                </a:solidFill>
                <a:latin typeface="Fira Sans" panose="020B0604020202020204" pitchFamily="34" charset="0"/>
                <a:ea typeface="Inconsolata Bold" pitchFamily="1" charset="0"/>
                <a:cs typeface="Inter" pitchFamily="34" charset="-120"/>
              </a:rPr>
              <a:t>langages</a:t>
            </a:r>
            <a:r>
              <a:rPr lang="en-US" sz="1750" dirty="0">
                <a:solidFill>
                  <a:schemeClr val="bg1">
                    <a:lumMod val="95000"/>
                  </a:schemeClr>
                </a:solidFill>
                <a:latin typeface="Fira Sans" panose="020B0604020202020204" pitchFamily="34" charset="0"/>
                <a:ea typeface="Inconsolata Bold" pitchFamily="1" charset="0"/>
                <a:cs typeface="Inter" pitchFamily="34" charset="-120"/>
              </a:rPr>
              <a:t> de </a:t>
            </a:r>
            <a:r>
              <a:rPr lang="en-US" sz="1750" dirty="0" err="1">
                <a:solidFill>
                  <a:schemeClr val="bg1">
                    <a:lumMod val="95000"/>
                  </a:schemeClr>
                </a:solidFill>
                <a:latin typeface="Fira Sans" panose="020B0604020202020204" pitchFamily="34" charset="0"/>
                <a:ea typeface="Inconsolata Bold" pitchFamily="1" charset="0"/>
                <a:cs typeface="Inter" pitchFamily="34" charset="-120"/>
              </a:rPr>
              <a:t>programmation</a:t>
            </a:r>
            <a:endParaRPr lang="en-US" sz="1750" dirty="0">
              <a:solidFill>
                <a:schemeClr val="bg1">
                  <a:lumMod val="95000"/>
                </a:schemeClr>
              </a:solidFill>
              <a:latin typeface="Fira Sans" panose="020B0604020202020204" pitchFamily="34" charset="0"/>
              <a:ea typeface="Inconsolata Bold" pitchFamily="1" charset="0"/>
            </a:endParaRPr>
          </a:p>
        </p:txBody>
      </p:sp>
      <p:pic>
        <p:nvPicPr>
          <p:cNvPr id="16" name="Image 0" descr="preencoded.png">
            <a:extLst>
              <a:ext uri="{FF2B5EF4-FFF2-40B4-BE49-F238E27FC236}">
                <a16:creationId xmlns:a16="http://schemas.microsoft.com/office/drawing/2014/main" id="{74F39057-AC58-4310-808C-F354C6A669EC}"/>
              </a:ext>
            </a:extLst>
          </p:cNvPr>
          <p:cNvPicPr>
            <a:picLocks noChangeAspect="1"/>
          </p:cNvPicPr>
          <p:nvPr/>
        </p:nvPicPr>
        <p:blipFill>
          <a:blip r:embed="rId3"/>
          <a:stretch>
            <a:fillRect/>
          </a:stretch>
        </p:blipFill>
        <p:spPr>
          <a:xfrm>
            <a:off x="8877993" y="0"/>
            <a:ext cx="5747423"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1678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Avantages de ChatGPT</a:t>
            </a:r>
            <a:endParaRPr lang="en-US" sz="4450" dirty="0"/>
          </a:p>
        </p:txBody>
      </p:sp>
      <p:sp>
        <p:nvSpPr>
          <p:cNvPr id="4" name="Shape 1"/>
          <p:cNvSpPr/>
          <p:nvPr/>
        </p:nvSpPr>
        <p:spPr>
          <a:xfrm>
            <a:off x="6280190" y="2220873"/>
            <a:ext cx="396835" cy="396835"/>
          </a:xfrm>
          <a:prstGeom prst="roundRect">
            <a:avLst>
              <a:gd name="adj" fmla="val 8574"/>
            </a:avLst>
          </a:prstGeom>
          <a:solidFill>
            <a:srgbClr val="433550"/>
          </a:solidFill>
          <a:ln/>
        </p:spPr>
      </p:sp>
      <p:sp>
        <p:nvSpPr>
          <p:cNvPr id="5" name="Text 2"/>
          <p:cNvSpPr/>
          <p:nvPr/>
        </p:nvSpPr>
        <p:spPr>
          <a:xfrm>
            <a:off x="6903839" y="222087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Productivité accrue</a:t>
            </a:r>
            <a:endParaRPr lang="en-US" sz="2200" dirty="0"/>
          </a:p>
        </p:txBody>
      </p:sp>
      <p:sp>
        <p:nvSpPr>
          <p:cNvPr id="6" name="Text 3"/>
          <p:cNvSpPr/>
          <p:nvPr/>
        </p:nvSpPr>
        <p:spPr>
          <a:xfrm>
            <a:off x="6903839" y="2711291"/>
            <a:ext cx="3041213" cy="1451610"/>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Automatisation des tâches répétitives, libérant du temps pour des tâches plus créatives.</a:t>
            </a:r>
            <a:endParaRPr lang="en-US" sz="1750" dirty="0"/>
          </a:p>
        </p:txBody>
      </p:sp>
      <p:sp>
        <p:nvSpPr>
          <p:cNvPr id="7" name="Shape 4"/>
          <p:cNvSpPr/>
          <p:nvPr/>
        </p:nvSpPr>
        <p:spPr>
          <a:xfrm>
            <a:off x="10171867" y="2220873"/>
            <a:ext cx="396835" cy="396835"/>
          </a:xfrm>
          <a:prstGeom prst="roundRect">
            <a:avLst>
              <a:gd name="adj" fmla="val 8574"/>
            </a:avLst>
          </a:prstGeom>
          <a:solidFill>
            <a:srgbClr val="433550"/>
          </a:solidFill>
          <a:ln/>
        </p:spPr>
      </p:sp>
      <p:sp>
        <p:nvSpPr>
          <p:cNvPr id="8" name="Text 5"/>
          <p:cNvSpPr/>
          <p:nvPr/>
        </p:nvSpPr>
        <p:spPr>
          <a:xfrm>
            <a:off x="10795516" y="2220873"/>
            <a:ext cx="2975491"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Accessibilité élargie</a:t>
            </a:r>
            <a:endParaRPr lang="en-US" sz="2200" dirty="0"/>
          </a:p>
        </p:txBody>
      </p:sp>
      <p:sp>
        <p:nvSpPr>
          <p:cNvPr id="9" name="Text 6"/>
          <p:cNvSpPr/>
          <p:nvPr/>
        </p:nvSpPr>
        <p:spPr>
          <a:xfrm>
            <a:off x="10795516" y="2711291"/>
            <a:ext cx="3041213" cy="2540318"/>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Fourniture d'informations et de services à un large éventail de personnes, indépendamment de leur situation géographique ou de leurs compétences linguistiques.</a:t>
            </a:r>
            <a:endParaRPr lang="en-US" sz="1750" dirty="0"/>
          </a:p>
        </p:txBody>
      </p:sp>
      <p:sp>
        <p:nvSpPr>
          <p:cNvPr id="10" name="Shape 7"/>
          <p:cNvSpPr/>
          <p:nvPr/>
        </p:nvSpPr>
        <p:spPr>
          <a:xfrm>
            <a:off x="6280190" y="5733574"/>
            <a:ext cx="396835" cy="396835"/>
          </a:xfrm>
          <a:prstGeom prst="roundRect">
            <a:avLst>
              <a:gd name="adj" fmla="val 8574"/>
            </a:avLst>
          </a:prstGeom>
          <a:solidFill>
            <a:srgbClr val="433550"/>
          </a:solidFill>
          <a:ln/>
        </p:spPr>
      </p:sp>
      <p:sp>
        <p:nvSpPr>
          <p:cNvPr id="11" name="Text 8"/>
          <p:cNvSpPr/>
          <p:nvPr/>
        </p:nvSpPr>
        <p:spPr>
          <a:xfrm>
            <a:off x="6903839" y="5733574"/>
            <a:ext cx="4250650"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Personnalisation et adaptation</a:t>
            </a:r>
            <a:endParaRPr lang="en-US" sz="2200" dirty="0"/>
          </a:p>
        </p:txBody>
      </p:sp>
      <p:sp>
        <p:nvSpPr>
          <p:cNvPr id="12" name="Text 9"/>
          <p:cNvSpPr/>
          <p:nvPr/>
        </p:nvSpPr>
        <p:spPr>
          <a:xfrm>
            <a:off x="6903839" y="6223992"/>
            <a:ext cx="6932771" cy="1088708"/>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Capacité à s'adapter aux besoins individuels, en apprenant des interactions précédentes et en fournissant des réponses personnalisées.</a:t>
            </a:r>
            <a:endParaRPr lang="en-US" sz="1750" dirty="0"/>
          </a:p>
        </p:txBody>
      </p:sp>
      <p:sp>
        <p:nvSpPr>
          <p:cNvPr id="13" name="Rectangle 12">
            <a:extLst>
              <a:ext uri="{FF2B5EF4-FFF2-40B4-BE49-F238E27FC236}">
                <a16:creationId xmlns:a16="http://schemas.microsoft.com/office/drawing/2014/main" id="{B76AD385-2DC6-492D-A2DD-193AF683095E}"/>
              </a:ext>
            </a:extLst>
          </p:cNvPr>
          <p:cNvSpPr/>
          <p:nvPr/>
        </p:nvSpPr>
        <p:spPr>
          <a:xfrm>
            <a:off x="12822576" y="7697584"/>
            <a:ext cx="1745673" cy="532015"/>
          </a:xfrm>
          <a:prstGeom prst="rect">
            <a:avLst/>
          </a:prstGeom>
          <a:solidFill>
            <a:srgbClr val="241631"/>
          </a:solidFill>
          <a:ln>
            <a:solidFill>
              <a:srgbClr val="2416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981"/>
          </a:xfrm>
          <a:prstGeom prst="rect">
            <a:avLst/>
          </a:prstGeom>
        </p:spPr>
      </p:pic>
      <p:sp>
        <p:nvSpPr>
          <p:cNvPr id="3" name="Text 0"/>
          <p:cNvSpPr/>
          <p:nvPr/>
        </p:nvSpPr>
        <p:spPr>
          <a:xfrm>
            <a:off x="6161008" y="530066"/>
            <a:ext cx="4818936" cy="602218"/>
          </a:xfrm>
          <a:prstGeom prst="rect">
            <a:avLst/>
          </a:prstGeom>
          <a:noFill/>
          <a:ln/>
        </p:spPr>
        <p:txBody>
          <a:bodyPr wrap="none" lIns="0" tIns="0" rIns="0" bIns="0" rtlCol="0" anchor="t"/>
          <a:lstStyle/>
          <a:p>
            <a:pPr marL="0" indent="0">
              <a:lnSpc>
                <a:spcPts val="4700"/>
              </a:lnSpc>
              <a:buNone/>
            </a:pPr>
            <a:r>
              <a:rPr lang="en-US" sz="3750" b="1" dirty="0">
                <a:solidFill>
                  <a:srgbClr val="F94CAF"/>
                </a:solidFill>
                <a:latin typeface="Inconsolata Bold" pitchFamily="34" charset="0"/>
                <a:ea typeface="Inconsolata Bold" pitchFamily="34" charset="-122"/>
                <a:cs typeface="Inconsolata Bold" pitchFamily="34" charset="-120"/>
              </a:rPr>
              <a:t>Limites de ChatGPT</a:t>
            </a:r>
            <a:endParaRPr lang="en-US" sz="3750" dirty="0"/>
          </a:p>
        </p:txBody>
      </p:sp>
      <p:pic>
        <p:nvPicPr>
          <p:cNvPr id="4" name="Image 1" descr="preencoded.png"/>
          <p:cNvPicPr>
            <a:picLocks noChangeAspect="1"/>
          </p:cNvPicPr>
          <p:nvPr/>
        </p:nvPicPr>
        <p:blipFill>
          <a:blip r:embed="rId4"/>
          <a:stretch>
            <a:fillRect/>
          </a:stretch>
        </p:blipFill>
        <p:spPr>
          <a:xfrm>
            <a:off x="6161008" y="1421368"/>
            <a:ext cx="481846" cy="481846"/>
          </a:xfrm>
          <a:prstGeom prst="rect">
            <a:avLst/>
          </a:prstGeom>
        </p:spPr>
      </p:pic>
      <p:sp>
        <p:nvSpPr>
          <p:cNvPr id="5" name="Text 1"/>
          <p:cNvSpPr/>
          <p:nvPr/>
        </p:nvSpPr>
        <p:spPr>
          <a:xfrm>
            <a:off x="6161008" y="2095857"/>
            <a:ext cx="2409468" cy="301228"/>
          </a:xfrm>
          <a:prstGeom prst="rect">
            <a:avLst/>
          </a:prstGeom>
          <a:noFill/>
          <a:ln/>
        </p:spPr>
        <p:txBody>
          <a:bodyPr wrap="none" lIns="0" tIns="0" rIns="0" bIns="0" rtlCol="0" anchor="t"/>
          <a:lstStyle/>
          <a:p>
            <a:pPr marL="0" indent="0" algn="l">
              <a:lnSpc>
                <a:spcPts val="2350"/>
              </a:lnSpc>
              <a:buNone/>
            </a:pPr>
            <a:r>
              <a:rPr lang="en-US" sz="1850" b="1" dirty="0">
                <a:solidFill>
                  <a:srgbClr val="DAD1E6"/>
                </a:solidFill>
                <a:latin typeface="Inconsolata Bold" pitchFamily="34" charset="0"/>
                <a:ea typeface="Inconsolata Bold" pitchFamily="34" charset="-122"/>
                <a:cs typeface="Inconsolata Bold" pitchFamily="34" charset="-120"/>
              </a:rPr>
              <a:t>Précision limitée</a:t>
            </a:r>
            <a:endParaRPr lang="en-US" sz="1850" dirty="0"/>
          </a:p>
        </p:txBody>
      </p:sp>
      <p:sp>
        <p:nvSpPr>
          <p:cNvPr id="6" name="Text 2"/>
          <p:cNvSpPr/>
          <p:nvPr/>
        </p:nvSpPr>
        <p:spPr>
          <a:xfrm>
            <a:off x="6161008" y="2512695"/>
            <a:ext cx="7794784" cy="616744"/>
          </a:xfrm>
          <a:prstGeom prst="rect">
            <a:avLst/>
          </a:prstGeom>
          <a:noFill/>
          <a:ln/>
        </p:spPr>
        <p:txBody>
          <a:bodyPr wrap="square" lIns="0" tIns="0" rIns="0" bIns="0" rtlCol="0" anchor="t"/>
          <a:lstStyle/>
          <a:p>
            <a:pPr marL="0" indent="0" algn="l">
              <a:lnSpc>
                <a:spcPts val="2400"/>
              </a:lnSpc>
              <a:buNone/>
            </a:pPr>
            <a:r>
              <a:rPr lang="en-US" sz="1500" dirty="0">
                <a:solidFill>
                  <a:srgbClr val="DAD1E6"/>
                </a:solidFill>
                <a:latin typeface="Fira Sans" pitchFamily="34" charset="0"/>
                <a:ea typeface="Fira Sans" pitchFamily="34" charset="-122"/>
                <a:cs typeface="Fira Sans" pitchFamily="34" charset="-120"/>
              </a:rPr>
              <a:t>Le modèle peut parfois générer des informations inexactes ou incomplètes, il est crucial de vérifier les informations avant de les utiliser.</a:t>
            </a:r>
            <a:endParaRPr lang="en-US" sz="1500" dirty="0"/>
          </a:p>
        </p:txBody>
      </p:sp>
      <p:pic>
        <p:nvPicPr>
          <p:cNvPr id="7" name="Image 2" descr="preencoded.png"/>
          <p:cNvPicPr>
            <a:picLocks noChangeAspect="1"/>
          </p:cNvPicPr>
          <p:nvPr/>
        </p:nvPicPr>
        <p:blipFill>
          <a:blip r:embed="rId5"/>
          <a:stretch>
            <a:fillRect/>
          </a:stretch>
        </p:blipFill>
        <p:spPr>
          <a:xfrm>
            <a:off x="6161008" y="3707606"/>
            <a:ext cx="481846" cy="481846"/>
          </a:xfrm>
          <a:prstGeom prst="rect">
            <a:avLst/>
          </a:prstGeom>
        </p:spPr>
      </p:pic>
      <p:sp>
        <p:nvSpPr>
          <p:cNvPr id="8" name="Text 3"/>
          <p:cNvSpPr/>
          <p:nvPr/>
        </p:nvSpPr>
        <p:spPr>
          <a:xfrm>
            <a:off x="6161008" y="4382095"/>
            <a:ext cx="2409468" cy="301228"/>
          </a:xfrm>
          <a:prstGeom prst="rect">
            <a:avLst/>
          </a:prstGeom>
          <a:noFill/>
          <a:ln/>
        </p:spPr>
        <p:txBody>
          <a:bodyPr wrap="none" lIns="0" tIns="0" rIns="0" bIns="0" rtlCol="0" anchor="t"/>
          <a:lstStyle/>
          <a:p>
            <a:pPr marL="0" indent="0" algn="l">
              <a:lnSpc>
                <a:spcPts val="2350"/>
              </a:lnSpc>
              <a:buNone/>
            </a:pPr>
            <a:r>
              <a:rPr lang="en-US" sz="1850" b="1" dirty="0">
                <a:solidFill>
                  <a:srgbClr val="DAD1E6"/>
                </a:solidFill>
                <a:latin typeface="Inconsolata Bold" pitchFamily="34" charset="0"/>
                <a:ea typeface="Inconsolata Bold" pitchFamily="34" charset="-122"/>
                <a:cs typeface="Inconsolata Bold" pitchFamily="34" charset="-120"/>
              </a:rPr>
              <a:t>Manque de créativité</a:t>
            </a:r>
            <a:endParaRPr lang="en-US" sz="1850" dirty="0"/>
          </a:p>
        </p:txBody>
      </p:sp>
      <p:sp>
        <p:nvSpPr>
          <p:cNvPr id="9" name="Text 4"/>
          <p:cNvSpPr/>
          <p:nvPr/>
        </p:nvSpPr>
        <p:spPr>
          <a:xfrm>
            <a:off x="6161008" y="4798933"/>
            <a:ext cx="7794784" cy="616744"/>
          </a:xfrm>
          <a:prstGeom prst="rect">
            <a:avLst/>
          </a:prstGeom>
          <a:noFill/>
          <a:ln/>
        </p:spPr>
        <p:txBody>
          <a:bodyPr wrap="square" lIns="0" tIns="0" rIns="0" bIns="0" rtlCol="0" anchor="t"/>
          <a:lstStyle/>
          <a:p>
            <a:pPr marL="0" indent="0" algn="l">
              <a:lnSpc>
                <a:spcPts val="2400"/>
              </a:lnSpc>
              <a:buNone/>
            </a:pPr>
            <a:r>
              <a:rPr lang="en-US" sz="1500" dirty="0">
                <a:solidFill>
                  <a:srgbClr val="DAD1E6"/>
                </a:solidFill>
                <a:latin typeface="Fira Sans" pitchFamily="34" charset="0"/>
                <a:ea typeface="Fira Sans" pitchFamily="34" charset="-122"/>
                <a:cs typeface="Fira Sans" pitchFamily="34" charset="-120"/>
              </a:rPr>
              <a:t>Il peut manquer d'imagination et d'originalité, et peut parfois produire des réponses génériques ou répétitives.</a:t>
            </a:r>
            <a:endParaRPr lang="en-US" sz="1500" dirty="0"/>
          </a:p>
        </p:txBody>
      </p:sp>
      <p:pic>
        <p:nvPicPr>
          <p:cNvPr id="10" name="Image 3" descr="preencoded.png"/>
          <p:cNvPicPr>
            <a:picLocks noChangeAspect="1"/>
          </p:cNvPicPr>
          <p:nvPr/>
        </p:nvPicPr>
        <p:blipFill>
          <a:blip r:embed="rId6"/>
          <a:stretch>
            <a:fillRect/>
          </a:stretch>
        </p:blipFill>
        <p:spPr>
          <a:xfrm>
            <a:off x="6161008" y="5993844"/>
            <a:ext cx="481846" cy="481846"/>
          </a:xfrm>
          <a:prstGeom prst="rect">
            <a:avLst/>
          </a:prstGeom>
        </p:spPr>
      </p:pic>
      <p:sp>
        <p:nvSpPr>
          <p:cNvPr id="11" name="Text 5"/>
          <p:cNvSpPr/>
          <p:nvPr/>
        </p:nvSpPr>
        <p:spPr>
          <a:xfrm>
            <a:off x="6161008" y="6668333"/>
            <a:ext cx="3492579" cy="301228"/>
          </a:xfrm>
          <a:prstGeom prst="rect">
            <a:avLst/>
          </a:prstGeom>
          <a:noFill/>
          <a:ln/>
        </p:spPr>
        <p:txBody>
          <a:bodyPr wrap="none" lIns="0" tIns="0" rIns="0" bIns="0" rtlCol="0" anchor="t"/>
          <a:lstStyle/>
          <a:p>
            <a:pPr marL="0" indent="0" algn="l">
              <a:lnSpc>
                <a:spcPts val="2350"/>
              </a:lnSpc>
              <a:buNone/>
            </a:pPr>
            <a:r>
              <a:rPr lang="en-US" sz="1850" b="1" dirty="0">
                <a:solidFill>
                  <a:srgbClr val="DAD1E6"/>
                </a:solidFill>
                <a:latin typeface="Inconsolata Bold" pitchFamily="34" charset="0"/>
                <a:ea typeface="Inconsolata Bold" pitchFamily="34" charset="-122"/>
                <a:cs typeface="Inconsolata Bold" pitchFamily="34" charset="-120"/>
              </a:rPr>
              <a:t>Risques d'utilisation abusive</a:t>
            </a:r>
            <a:endParaRPr lang="en-US" sz="1850" dirty="0"/>
          </a:p>
        </p:txBody>
      </p:sp>
      <p:sp>
        <p:nvSpPr>
          <p:cNvPr id="12" name="Text 6"/>
          <p:cNvSpPr/>
          <p:nvPr/>
        </p:nvSpPr>
        <p:spPr>
          <a:xfrm>
            <a:off x="6161008" y="7085171"/>
            <a:ext cx="7794784" cy="616744"/>
          </a:xfrm>
          <a:prstGeom prst="rect">
            <a:avLst/>
          </a:prstGeom>
          <a:noFill/>
          <a:ln/>
        </p:spPr>
        <p:txBody>
          <a:bodyPr wrap="square" lIns="0" tIns="0" rIns="0" bIns="0" rtlCol="0" anchor="t"/>
          <a:lstStyle/>
          <a:p>
            <a:pPr marL="0" indent="0" algn="l">
              <a:lnSpc>
                <a:spcPts val="2400"/>
              </a:lnSpc>
              <a:buNone/>
            </a:pPr>
            <a:r>
              <a:rPr lang="en-US" sz="1500" dirty="0">
                <a:solidFill>
                  <a:srgbClr val="DAD1E6"/>
                </a:solidFill>
                <a:latin typeface="Fira Sans" pitchFamily="34" charset="0"/>
                <a:ea typeface="Fira Sans" pitchFamily="34" charset="-122"/>
                <a:cs typeface="Fira Sans" pitchFamily="34" charset="-120"/>
              </a:rPr>
              <a:t>La capacité de ChatGPT à générer du texte peut être utilisée à des fins malveillantes, comme la création de fausses nouvelles ou de contenu haineux.</a:t>
            </a:r>
            <a:endParaRPr lang="en-US" sz="1500" dirty="0"/>
          </a:p>
        </p:txBody>
      </p:sp>
      <p:sp>
        <p:nvSpPr>
          <p:cNvPr id="13" name="Rectangle 12">
            <a:extLst>
              <a:ext uri="{FF2B5EF4-FFF2-40B4-BE49-F238E27FC236}">
                <a16:creationId xmlns:a16="http://schemas.microsoft.com/office/drawing/2014/main" id="{F9206720-D2ED-4F0C-93FE-2B02F9A32A25}"/>
              </a:ext>
            </a:extLst>
          </p:cNvPr>
          <p:cNvSpPr/>
          <p:nvPr/>
        </p:nvSpPr>
        <p:spPr>
          <a:xfrm>
            <a:off x="12901352" y="7614458"/>
            <a:ext cx="1729047" cy="498764"/>
          </a:xfrm>
          <a:prstGeom prst="rect">
            <a:avLst/>
          </a:prstGeom>
          <a:solidFill>
            <a:srgbClr val="241631"/>
          </a:solidFill>
          <a:ln>
            <a:solidFill>
              <a:srgbClr val="2416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76989"/>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ChatGPT : Un outil puissant, mais pas un remplacement de l'humain</a:t>
            </a:r>
            <a:endParaRPr lang="en-US" sz="4450" dirty="0"/>
          </a:p>
        </p:txBody>
      </p:sp>
      <p:pic>
        <p:nvPicPr>
          <p:cNvPr id="3" name="Image 0" descr="preencoded.png"/>
          <p:cNvPicPr>
            <a:picLocks noChangeAspect="1"/>
          </p:cNvPicPr>
          <p:nvPr/>
        </p:nvPicPr>
        <p:blipFill>
          <a:blip r:embed="rId3"/>
          <a:stretch>
            <a:fillRect/>
          </a:stretch>
        </p:blipFill>
        <p:spPr>
          <a:xfrm>
            <a:off x="8562109" y="2339756"/>
            <a:ext cx="5882489" cy="4241721"/>
          </a:xfrm>
          <a:prstGeom prst="rect">
            <a:avLst/>
          </a:prstGeom>
        </p:spPr>
      </p:pic>
      <p:sp>
        <p:nvSpPr>
          <p:cNvPr id="4" name="Text 1"/>
          <p:cNvSpPr/>
          <p:nvPr/>
        </p:nvSpPr>
        <p:spPr>
          <a:xfrm>
            <a:off x="793790" y="2956106"/>
            <a:ext cx="3825597"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Collaboration homme-machine</a:t>
            </a:r>
            <a:endParaRPr lang="en-US" sz="2200" dirty="0"/>
          </a:p>
        </p:txBody>
      </p:sp>
      <p:sp>
        <p:nvSpPr>
          <p:cNvPr id="5" name="Text 2"/>
          <p:cNvSpPr/>
          <p:nvPr/>
        </p:nvSpPr>
        <p:spPr>
          <a:xfrm>
            <a:off x="444657" y="3809092"/>
            <a:ext cx="7485686"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ChatGPT est un outil précieux pour l'humain, mais il ne peut pas </a:t>
            </a:r>
            <a:r>
              <a:rPr lang="en-US" sz="1750" dirty="0" err="1">
                <a:solidFill>
                  <a:srgbClr val="DAD1E6"/>
                </a:solidFill>
                <a:latin typeface="Fira Sans" pitchFamily="34" charset="0"/>
                <a:ea typeface="Fira Sans" pitchFamily="34" charset="-122"/>
                <a:cs typeface="Fira Sans" pitchFamily="34" charset="-120"/>
              </a:rPr>
              <a:t>remplacer</a:t>
            </a:r>
            <a:endParaRPr lang="en-US" sz="1750" dirty="0">
              <a:solidFill>
                <a:srgbClr val="DAD1E6"/>
              </a:solidFill>
              <a:latin typeface="Fira Sans" pitchFamily="34" charset="0"/>
              <a:ea typeface="Fira Sans" pitchFamily="34" charset="-122"/>
              <a:cs typeface="Fira Sans" pitchFamily="34" charset="-120"/>
            </a:endParaRPr>
          </a:p>
          <a:p>
            <a:pPr marL="0" indent="0" algn="l">
              <a:lnSpc>
                <a:spcPts val="2850"/>
              </a:lnSpc>
              <a:buNone/>
            </a:pPr>
            <a:endParaRPr lang="en-US" sz="1750" dirty="0">
              <a:solidFill>
                <a:srgbClr val="DAD1E6"/>
              </a:solidFill>
              <a:latin typeface="Fira Sans" pitchFamily="34" charset="0"/>
              <a:ea typeface="Fira Sans" pitchFamily="34" charset="-122"/>
              <a:cs typeface="Fira Sans" pitchFamily="34" charset="-120"/>
            </a:endParaRPr>
          </a:p>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 la créativité, l'intelligence émotionnelle et la capacité de jugement humain.</a:t>
            </a:r>
            <a:endParaRPr lang="en-US" sz="1750" dirty="0"/>
          </a:p>
        </p:txBody>
      </p:sp>
      <p:sp>
        <p:nvSpPr>
          <p:cNvPr id="6" name="Rectangle 5">
            <a:extLst>
              <a:ext uri="{FF2B5EF4-FFF2-40B4-BE49-F238E27FC236}">
                <a16:creationId xmlns:a16="http://schemas.microsoft.com/office/drawing/2014/main" id="{DC04536F-9553-49BC-B11B-0FA2D485C187}"/>
              </a:ext>
            </a:extLst>
          </p:cNvPr>
          <p:cNvSpPr/>
          <p:nvPr/>
        </p:nvSpPr>
        <p:spPr>
          <a:xfrm>
            <a:off x="12840241" y="7739148"/>
            <a:ext cx="1745673" cy="415637"/>
          </a:xfrm>
          <a:prstGeom prst="rect">
            <a:avLst/>
          </a:prstGeom>
          <a:solidFill>
            <a:srgbClr val="241631"/>
          </a:solidFill>
          <a:ln>
            <a:solidFill>
              <a:srgbClr val="2416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94452" y="479108"/>
            <a:ext cx="4343400" cy="542925"/>
          </a:xfrm>
          <a:prstGeom prst="rect">
            <a:avLst/>
          </a:prstGeom>
          <a:noFill/>
          <a:ln/>
        </p:spPr>
        <p:txBody>
          <a:bodyPr wrap="none" lIns="0" tIns="0" rIns="0" bIns="0" rtlCol="0" anchor="t"/>
          <a:lstStyle/>
          <a:p>
            <a:pPr marL="0" indent="0">
              <a:lnSpc>
                <a:spcPts val="4250"/>
              </a:lnSpc>
              <a:buNone/>
            </a:pPr>
            <a:r>
              <a:rPr lang="en-US" sz="3400" b="1" dirty="0">
                <a:solidFill>
                  <a:srgbClr val="F94CAF"/>
                </a:solidFill>
                <a:latin typeface="Inconsolata Bold" pitchFamily="34" charset="0"/>
                <a:ea typeface="Inconsolata Bold" pitchFamily="34" charset="-122"/>
                <a:cs typeface="Inconsolata Bold" pitchFamily="34" charset="-120"/>
              </a:rPr>
              <a:t>L'avenir de ChatGPT</a:t>
            </a:r>
            <a:endParaRPr lang="en-US" sz="3400" dirty="0"/>
          </a:p>
        </p:txBody>
      </p:sp>
      <p:sp>
        <p:nvSpPr>
          <p:cNvPr id="4" name="Text 1"/>
          <p:cNvSpPr/>
          <p:nvPr/>
        </p:nvSpPr>
        <p:spPr>
          <a:xfrm>
            <a:off x="6094452" y="1369338"/>
            <a:ext cx="7927896" cy="573286"/>
          </a:xfrm>
          <a:prstGeom prst="rect">
            <a:avLst/>
          </a:prstGeom>
          <a:noFill/>
          <a:ln/>
        </p:spPr>
        <p:txBody>
          <a:bodyPr wrap="none" lIns="0" tIns="0" rIns="0" bIns="0" rtlCol="0" anchor="t"/>
          <a:lstStyle/>
          <a:p>
            <a:pPr marL="0" indent="0" algn="ctr">
              <a:lnSpc>
                <a:spcPts val="4500"/>
              </a:lnSpc>
              <a:buNone/>
            </a:pPr>
            <a:r>
              <a:rPr lang="en-US" sz="4500" b="1" dirty="0">
                <a:solidFill>
                  <a:srgbClr val="DAD1E6"/>
                </a:solidFill>
                <a:latin typeface="Inconsolata Bold" pitchFamily="34" charset="0"/>
                <a:ea typeface="Inconsolata Bold" pitchFamily="34" charset="-122"/>
                <a:cs typeface="Inconsolata Bold" pitchFamily="34" charset="-120"/>
              </a:rPr>
              <a:t>1</a:t>
            </a:r>
            <a:endParaRPr lang="en-US" sz="4500" dirty="0"/>
          </a:p>
        </p:txBody>
      </p:sp>
      <p:sp>
        <p:nvSpPr>
          <p:cNvPr id="5" name="Text 2"/>
          <p:cNvSpPr/>
          <p:nvPr/>
        </p:nvSpPr>
        <p:spPr>
          <a:xfrm>
            <a:off x="8863846" y="2159675"/>
            <a:ext cx="2388989" cy="271463"/>
          </a:xfrm>
          <a:prstGeom prst="rect">
            <a:avLst/>
          </a:prstGeom>
          <a:noFill/>
          <a:ln/>
        </p:spPr>
        <p:txBody>
          <a:bodyPr wrap="none" lIns="0" tIns="0" rIns="0" bIns="0" rtlCol="0" anchor="t"/>
          <a:lstStyle/>
          <a:p>
            <a:pPr marL="0" indent="0" algn="ctr">
              <a:lnSpc>
                <a:spcPts val="2100"/>
              </a:lnSpc>
              <a:buNone/>
            </a:pPr>
            <a:r>
              <a:rPr lang="en-US" sz="1700" b="1" dirty="0">
                <a:solidFill>
                  <a:srgbClr val="DAD1E6"/>
                </a:solidFill>
                <a:latin typeface="Inconsolata Bold" pitchFamily="34" charset="0"/>
                <a:ea typeface="Inconsolata Bold" pitchFamily="34" charset="-122"/>
                <a:cs typeface="Inconsolata Bold" pitchFamily="34" charset="-120"/>
              </a:rPr>
              <a:t>Amélioration constante</a:t>
            </a:r>
            <a:endParaRPr lang="en-US" sz="1700" dirty="0"/>
          </a:p>
        </p:txBody>
      </p:sp>
      <p:sp>
        <p:nvSpPr>
          <p:cNvPr id="6" name="Text 3"/>
          <p:cNvSpPr/>
          <p:nvPr/>
        </p:nvSpPr>
        <p:spPr>
          <a:xfrm>
            <a:off x="6094452" y="2535317"/>
            <a:ext cx="7927896" cy="555784"/>
          </a:xfrm>
          <a:prstGeom prst="rect">
            <a:avLst/>
          </a:prstGeom>
          <a:noFill/>
          <a:ln/>
        </p:spPr>
        <p:txBody>
          <a:bodyPr wrap="square" lIns="0" tIns="0" rIns="0" bIns="0" rtlCol="0" anchor="t"/>
          <a:lstStyle/>
          <a:p>
            <a:pPr marL="0" indent="0" algn="ctr">
              <a:lnSpc>
                <a:spcPts val="2150"/>
              </a:lnSpc>
              <a:buNone/>
            </a:pPr>
            <a:r>
              <a:rPr lang="en-US" sz="1350" dirty="0">
                <a:solidFill>
                  <a:srgbClr val="DAD1E6"/>
                </a:solidFill>
                <a:latin typeface="Fira Sans" pitchFamily="34" charset="0"/>
                <a:ea typeface="Fira Sans" pitchFamily="34" charset="-122"/>
                <a:cs typeface="Fira Sans" pitchFamily="34" charset="-120"/>
              </a:rPr>
              <a:t>OpenAI continue à améliorer les capacités de ChatGPT, en l'entraînant avec davantage de données et en perfectionnant ses algorithmes.</a:t>
            </a:r>
            <a:endParaRPr lang="en-US" sz="1350" dirty="0"/>
          </a:p>
        </p:txBody>
      </p:sp>
      <p:sp>
        <p:nvSpPr>
          <p:cNvPr id="7" name="Text 4"/>
          <p:cNvSpPr/>
          <p:nvPr/>
        </p:nvSpPr>
        <p:spPr>
          <a:xfrm>
            <a:off x="6094392" y="3511776"/>
            <a:ext cx="7927896" cy="573286"/>
          </a:xfrm>
          <a:prstGeom prst="rect">
            <a:avLst/>
          </a:prstGeom>
          <a:noFill/>
          <a:ln/>
        </p:spPr>
        <p:txBody>
          <a:bodyPr wrap="none" lIns="0" tIns="0" rIns="0" bIns="0" rtlCol="0" anchor="t"/>
          <a:lstStyle/>
          <a:p>
            <a:pPr marL="0" indent="0" algn="ctr">
              <a:lnSpc>
                <a:spcPts val="4500"/>
              </a:lnSpc>
              <a:buNone/>
            </a:pPr>
            <a:r>
              <a:rPr lang="en-US" sz="4500" b="1" dirty="0">
                <a:solidFill>
                  <a:srgbClr val="DAD1E6"/>
                </a:solidFill>
                <a:latin typeface="Inconsolata Bold" pitchFamily="34" charset="0"/>
                <a:ea typeface="Inconsolata Bold" pitchFamily="34" charset="-122"/>
                <a:cs typeface="Inconsolata Bold" pitchFamily="34" charset="-120"/>
              </a:rPr>
              <a:t>2</a:t>
            </a:r>
            <a:endParaRPr lang="en-US" sz="4500" dirty="0"/>
          </a:p>
        </p:txBody>
      </p:sp>
      <p:sp>
        <p:nvSpPr>
          <p:cNvPr id="8" name="Text 5"/>
          <p:cNvSpPr/>
          <p:nvPr/>
        </p:nvSpPr>
        <p:spPr>
          <a:xfrm>
            <a:off x="9081135" y="4302113"/>
            <a:ext cx="2171700" cy="271463"/>
          </a:xfrm>
          <a:prstGeom prst="rect">
            <a:avLst/>
          </a:prstGeom>
          <a:noFill/>
          <a:ln/>
        </p:spPr>
        <p:txBody>
          <a:bodyPr wrap="none" lIns="0" tIns="0" rIns="0" bIns="0" rtlCol="0" anchor="t"/>
          <a:lstStyle/>
          <a:p>
            <a:pPr marL="0" indent="0" algn="ctr">
              <a:lnSpc>
                <a:spcPts val="2100"/>
              </a:lnSpc>
              <a:buNone/>
            </a:pPr>
            <a:r>
              <a:rPr lang="en-US" sz="1700" b="1" dirty="0">
                <a:solidFill>
                  <a:srgbClr val="DAD1E6"/>
                </a:solidFill>
                <a:latin typeface="Inconsolata Bold" pitchFamily="34" charset="0"/>
                <a:ea typeface="Inconsolata Bold" pitchFamily="34" charset="-122"/>
                <a:cs typeface="Inconsolata Bold" pitchFamily="34" charset="-120"/>
              </a:rPr>
              <a:t>Intégration accrue</a:t>
            </a:r>
            <a:endParaRPr lang="en-US" sz="1700" dirty="0"/>
          </a:p>
        </p:txBody>
      </p:sp>
      <p:sp>
        <p:nvSpPr>
          <p:cNvPr id="9" name="Text 6"/>
          <p:cNvSpPr/>
          <p:nvPr/>
        </p:nvSpPr>
        <p:spPr>
          <a:xfrm>
            <a:off x="6094452" y="4704761"/>
            <a:ext cx="7927896" cy="555784"/>
          </a:xfrm>
          <a:prstGeom prst="rect">
            <a:avLst/>
          </a:prstGeom>
          <a:noFill/>
          <a:ln/>
        </p:spPr>
        <p:txBody>
          <a:bodyPr wrap="square" lIns="0" tIns="0" rIns="0" bIns="0" rtlCol="0" anchor="t"/>
          <a:lstStyle/>
          <a:p>
            <a:pPr marL="0" indent="0" algn="ctr">
              <a:lnSpc>
                <a:spcPts val="2150"/>
              </a:lnSpc>
              <a:buNone/>
            </a:pPr>
            <a:r>
              <a:rPr lang="en-US" sz="1350" dirty="0">
                <a:solidFill>
                  <a:srgbClr val="DAD1E6"/>
                </a:solidFill>
                <a:latin typeface="Fira Sans" pitchFamily="34" charset="0"/>
                <a:ea typeface="Fira Sans" pitchFamily="34" charset="-122"/>
                <a:cs typeface="Fira Sans" pitchFamily="34" charset="-120"/>
              </a:rPr>
              <a:t>ChatGPT sera intégré à davantage de produits et de services, offrant des possibilités d'innovation sans précédent.</a:t>
            </a:r>
            <a:endParaRPr lang="en-US" sz="1350" dirty="0"/>
          </a:p>
        </p:txBody>
      </p:sp>
      <p:sp>
        <p:nvSpPr>
          <p:cNvPr id="10" name="Text 7"/>
          <p:cNvSpPr/>
          <p:nvPr/>
        </p:nvSpPr>
        <p:spPr>
          <a:xfrm>
            <a:off x="6094392" y="5489506"/>
            <a:ext cx="7927896" cy="573286"/>
          </a:xfrm>
          <a:prstGeom prst="rect">
            <a:avLst/>
          </a:prstGeom>
          <a:noFill/>
          <a:ln/>
        </p:spPr>
        <p:txBody>
          <a:bodyPr wrap="none" lIns="0" tIns="0" rIns="0" bIns="0" rtlCol="0" anchor="t"/>
          <a:lstStyle/>
          <a:p>
            <a:pPr marL="0" indent="0" algn="ctr">
              <a:lnSpc>
                <a:spcPts val="4500"/>
              </a:lnSpc>
              <a:buNone/>
            </a:pPr>
            <a:r>
              <a:rPr lang="en-US" sz="4500" b="1" dirty="0">
                <a:solidFill>
                  <a:srgbClr val="DAD1E6"/>
                </a:solidFill>
                <a:latin typeface="Inconsolata Bold" pitchFamily="34" charset="0"/>
                <a:ea typeface="Inconsolata Bold" pitchFamily="34" charset="-122"/>
                <a:cs typeface="Inconsolata Bold" pitchFamily="34" charset="-120"/>
              </a:rPr>
              <a:t>3</a:t>
            </a:r>
            <a:endParaRPr lang="en-US" sz="4500" dirty="0"/>
          </a:p>
        </p:txBody>
      </p:sp>
      <p:sp>
        <p:nvSpPr>
          <p:cNvPr id="11" name="Text 8"/>
          <p:cNvSpPr/>
          <p:nvPr/>
        </p:nvSpPr>
        <p:spPr>
          <a:xfrm>
            <a:off x="8972550" y="6256368"/>
            <a:ext cx="2171700" cy="271463"/>
          </a:xfrm>
          <a:prstGeom prst="rect">
            <a:avLst/>
          </a:prstGeom>
          <a:noFill/>
          <a:ln/>
        </p:spPr>
        <p:txBody>
          <a:bodyPr wrap="none" lIns="0" tIns="0" rIns="0" bIns="0" rtlCol="0" anchor="t"/>
          <a:lstStyle/>
          <a:p>
            <a:pPr marL="0" indent="0" algn="ctr">
              <a:lnSpc>
                <a:spcPts val="2100"/>
              </a:lnSpc>
              <a:buNone/>
            </a:pPr>
            <a:r>
              <a:rPr lang="en-US" sz="1700" b="1" dirty="0">
                <a:solidFill>
                  <a:srgbClr val="DAD1E6"/>
                </a:solidFill>
                <a:latin typeface="Inconsolata Bold" pitchFamily="34" charset="0"/>
                <a:ea typeface="Inconsolata Bold" pitchFamily="34" charset="-122"/>
                <a:cs typeface="Inconsolata Bold" pitchFamily="34" charset="-120"/>
              </a:rPr>
              <a:t>Impact social</a:t>
            </a:r>
            <a:endParaRPr lang="en-US" sz="1700" dirty="0"/>
          </a:p>
        </p:txBody>
      </p:sp>
      <p:sp>
        <p:nvSpPr>
          <p:cNvPr id="12" name="Text 9"/>
          <p:cNvSpPr/>
          <p:nvPr/>
        </p:nvSpPr>
        <p:spPr>
          <a:xfrm>
            <a:off x="6203037" y="6800421"/>
            <a:ext cx="7927896" cy="555784"/>
          </a:xfrm>
          <a:prstGeom prst="rect">
            <a:avLst/>
          </a:prstGeom>
          <a:noFill/>
          <a:ln/>
        </p:spPr>
        <p:txBody>
          <a:bodyPr wrap="square" lIns="0" tIns="0" rIns="0" bIns="0" rtlCol="0" anchor="t"/>
          <a:lstStyle/>
          <a:p>
            <a:pPr marL="0" indent="0" algn="ctr">
              <a:lnSpc>
                <a:spcPts val="2150"/>
              </a:lnSpc>
              <a:buNone/>
            </a:pPr>
            <a:r>
              <a:rPr lang="en-US" sz="1350" dirty="0">
                <a:solidFill>
                  <a:srgbClr val="DAD1E6"/>
                </a:solidFill>
                <a:latin typeface="Fira Sans" pitchFamily="34" charset="0"/>
                <a:ea typeface="Fira Sans" pitchFamily="34" charset="-122"/>
                <a:cs typeface="Fira Sans" pitchFamily="34" charset="-120"/>
              </a:rPr>
              <a:t>ChatGPT aura un impact significatif sur la société, changeant la façon dont nous travaillons, apprenons et interagissons les uns avec les autres.</a:t>
            </a:r>
            <a:endParaRPr lang="en-US" sz="1350" dirty="0"/>
          </a:p>
        </p:txBody>
      </p:sp>
      <p:sp>
        <p:nvSpPr>
          <p:cNvPr id="13" name="Rectangle 12">
            <a:extLst>
              <a:ext uri="{FF2B5EF4-FFF2-40B4-BE49-F238E27FC236}">
                <a16:creationId xmlns:a16="http://schemas.microsoft.com/office/drawing/2014/main" id="{CDE2B53B-051D-4340-9323-F43DFD0E243D}"/>
              </a:ext>
            </a:extLst>
          </p:cNvPr>
          <p:cNvSpPr/>
          <p:nvPr/>
        </p:nvSpPr>
        <p:spPr>
          <a:xfrm>
            <a:off x="12535592" y="7628795"/>
            <a:ext cx="1961804" cy="548640"/>
          </a:xfrm>
          <a:prstGeom prst="rect">
            <a:avLst/>
          </a:prstGeom>
          <a:solidFill>
            <a:srgbClr val="241631"/>
          </a:solidFill>
          <a:ln>
            <a:solidFill>
              <a:srgbClr val="2416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026547" y="232868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Conclusion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ChatGPT représente une avancée majeure dans le domaine de l'intelligence artificielle, ouvrant de nouvelles perspectives pour l'innovation et la transformation de la société. Il est important d'utiliser cette technologie de manière responsable et éthique, en reconnaissant ses limites et en exploitant ses potentialités pour le bien de tous.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2" y="2"/>
            <a:ext cx="14630399" cy="3566872"/>
          </a:xfrm>
          <a:prstGeom prst="rect">
            <a:avLst/>
          </a:prstGeom>
        </p:spPr>
      </p:pic>
      <p:sp>
        <p:nvSpPr>
          <p:cNvPr id="3" name="矩形 2"/>
          <p:cNvSpPr/>
          <p:nvPr/>
        </p:nvSpPr>
        <p:spPr>
          <a:xfrm>
            <a:off x="0" y="2543494"/>
            <a:ext cx="14630400" cy="1083692"/>
          </a:xfrm>
          <a:prstGeom prst="rect">
            <a:avLst/>
          </a:prstGeom>
          <a:solidFill>
            <a:schemeClr val="bg1"/>
          </a:solidFill>
          <a:ln w="12700" cap="flat" cmpd="sng" algn="ctr">
            <a:noFill/>
            <a:prstDash val="solid"/>
            <a:miter lim="800000"/>
          </a:ln>
          <a:effectLst/>
        </p:spPr>
        <p:txBody>
          <a:bodyPr rtlCol="0" anchor="ctr"/>
          <a:lstStyle/>
          <a:p>
            <a:pPr algn="ctr"/>
            <a:endParaRPr lang="zh-CN" altLang="en-US" sz="1680" dirty="0">
              <a:solidFill>
                <a:prstClr val="white"/>
              </a:solidFill>
              <a:cs typeface="+mn-ea"/>
              <a:sym typeface="+mn-lt"/>
            </a:endParaRPr>
          </a:p>
        </p:txBody>
      </p:sp>
      <p:sp>
        <p:nvSpPr>
          <p:cNvPr id="4" name="文本框 3"/>
          <p:cNvSpPr txBox="1"/>
          <p:nvPr/>
        </p:nvSpPr>
        <p:spPr>
          <a:xfrm>
            <a:off x="1690684" y="2705536"/>
            <a:ext cx="11249040" cy="781752"/>
          </a:xfrm>
          <a:prstGeom prst="rect">
            <a:avLst/>
          </a:prstGeom>
          <a:noFill/>
        </p:spPr>
        <p:txBody>
          <a:bodyPr wrap="none" rtlCol="0">
            <a:spAutoFit/>
          </a:bodyPr>
          <a:lstStyle/>
          <a:p>
            <a:pPr algn="ctr"/>
            <a:r>
              <a:rPr lang="fr-FR" sz="4480" b="1" dirty="0">
                <a:ln w="9525">
                  <a:solidFill>
                    <a:schemeClr val="bg1"/>
                  </a:solidFill>
                  <a:prstDash val="solid"/>
                </a:ln>
                <a:effectLst>
                  <a:outerShdw blurRad="12700" dist="38100" dir="2700000" algn="tl" rotWithShape="0">
                    <a:schemeClr val="accent5">
                      <a:lumMod val="60000"/>
                      <a:lumOff val="40000"/>
                    </a:schemeClr>
                  </a:outerShdw>
                </a:effectLst>
                <a:latin typeface="Matura MT Script Capitals" panose="03020802060602070202" pitchFamily="66" charset="0"/>
              </a:rPr>
              <a:t>Système de Détection de Contenu Dupliqué</a:t>
            </a:r>
            <a:endParaRPr lang="zh-CN" altLang="en-US" sz="4320" b="1" dirty="0">
              <a:ln w="9525">
                <a:solidFill>
                  <a:schemeClr val="bg1"/>
                </a:solidFill>
                <a:prstDash val="solid"/>
              </a:ln>
              <a:effectLst>
                <a:outerShdw blurRad="12700" dist="38100" dir="2700000" algn="tl" rotWithShape="0">
                  <a:schemeClr val="accent5">
                    <a:lumMod val="60000"/>
                    <a:lumOff val="40000"/>
                  </a:schemeClr>
                </a:outerShdw>
              </a:effectLst>
              <a:cs typeface="+mn-ea"/>
              <a:sym typeface="+mn-lt"/>
            </a:endParaRPr>
          </a:p>
        </p:txBody>
      </p:sp>
      <p:sp>
        <p:nvSpPr>
          <p:cNvPr id="5" name="文本框 4"/>
          <p:cNvSpPr txBox="1"/>
          <p:nvPr/>
        </p:nvSpPr>
        <p:spPr>
          <a:xfrm>
            <a:off x="3490540" y="4065742"/>
            <a:ext cx="6845582" cy="907941"/>
          </a:xfrm>
          <a:prstGeom prst="rect">
            <a:avLst/>
          </a:prstGeom>
          <a:noFill/>
        </p:spPr>
        <p:txBody>
          <a:bodyPr wrap="square" rtlCol="0">
            <a:spAutoFit/>
            <a:scene3d>
              <a:camera prst="orthographicFront"/>
              <a:lightRig rig="threePt" dir="t"/>
            </a:scene3d>
            <a:sp3d contourW="12700"/>
          </a:bodyPr>
          <a:lstStyle>
            <a:defPPr>
              <a:defRPr lang="zh-CN"/>
            </a:defPPr>
            <a:lvl1pPr algn="just">
              <a:lnSpc>
                <a:spcPct val="125000"/>
              </a:lnSpc>
              <a:defRPr sz="1200">
                <a:solidFill>
                  <a:schemeClr val="bg1"/>
                </a:solidFill>
                <a:latin typeface="微软雅黑" panose="020B0503020204020204" pitchFamily="34" charset="-122"/>
                <a:ea typeface="微软雅黑" panose="020B0503020204020204" pitchFamily="34" charset="-122"/>
                <a:cs typeface="Lato Light"/>
              </a:defRPr>
            </a:lvl1pPr>
          </a:lstStyle>
          <a:p>
            <a:pPr algn="ctr"/>
            <a:r>
              <a:rPr lang="en-CA" sz="2240" b="1" dirty="0">
                <a:effectLst>
                  <a:outerShdw blurRad="1270000" sx="102000" sy="102000" algn="ctr" rotWithShape="0">
                    <a:schemeClr val="bg1"/>
                  </a:outerShdw>
                </a:effectLst>
                <a:latin typeface="Nunito Sans Black" pitchFamily="2" charset="77"/>
              </a:rPr>
              <a:t>Realiser par:</a:t>
            </a:r>
          </a:p>
          <a:p>
            <a:pPr algn="ctr"/>
            <a:r>
              <a:rPr lang="en-US" altLang="zh-CN" sz="2160" dirty="0">
                <a:latin typeface="+mn-lt"/>
                <a:ea typeface="+mn-ea"/>
                <a:cs typeface="+mn-ea"/>
                <a:sym typeface="+mn-lt"/>
              </a:rPr>
              <a:t>.</a:t>
            </a:r>
            <a:endParaRPr lang="zh-CN" altLang="en-US" sz="2160" dirty="0">
              <a:latin typeface="+mn-lt"/>
              <a:ea typeface="+mn-ea"/>
              <a:cs typeface="+mn-ea"/>
              <a:sym typeface="+mn-lt"/>
            </a:endParaRPr>
          </a:p>
        </p:txBody>
      </p:sp>
      <p:sp>
        <p:nvSpPr>
          <p:cNvPr id="6" name="文本框 5"/>
          <p:cNvSpPr txBox="1"/>
          <p:nvPr/>
        </p:nvSpPr>
        <p:spPr>
          <a:xfrm>
            <a:off x="1836024" y="5724382"/>
            <a:ext cx="2352888" cy="535531"/>
          </a:xfrm>
          <a:prstGeom prst="rect">
            <a:avLst/>
          </a:prstGeom>
          <a:noFill/>
        </p:spPr>
        <p:txBody>
          <a:bodyPr wrap="none" rtlCol="0">
            <a:spAutoFit/>
          </a:bodyPr>
          <a:lstStyle/>
          <a:p>
            <a:r>
              <a:rPr lang="en-US" altLang="zh-CN" sz="2880" b="1" dirty="0">
                <a:solidFill>
                  <a:prstClr val="white"/>
                </a:solidFill>
                <a:cs typeface="+mn-ea"/>
                <a:sym typeface="+mn-lt"/>
              </a:rPr>
              <a:t>Ahmed Yahya </a:t>
            </a:r>
            <a:endParaRPr lang="zh-CN" altLang="en-US" sz="2880" b="1" dirty="0">
              <a:solidFill>
                <a:prstClr val="white"/>
              </a:solidFill>
              <a:cs typeface="+mn-ea"/>
              <a:sym typeface="+mn-lt"/>
            </a:endParaRPr>
          </a:p>
        </p:txBody>
      </p:sp>
      <p:sp>
        <p:nvSpPr>
          <p:cNvPr id="7" name="文本框 6"/>
          <p:cNvSpPr txBox="1"/>
          <p:nvPr/>
        </p:nvSpPr>
        <p:spPr>
          <a:xfrm>
            <a:off x="1856726" y="6288952"/>
            <a:ext cx="5056607" cy="605359"/>
          </a:xfrm>
          <a:prstGeom prst="rect">
            <a:avLst/>
          </a:prstGeom>
          <a:noFill/>
        </p:spPr>
        <p:txBody>
          <a:bodyPr wrap="square" rtlCol="0">
            <a:spAutoFit/>
            <a:scene3d>
              <a:camera prst="orthographicFront"/>
              <a:lightRig rig="threePt" dir="t"/>
            </a:scene3d>
            <a:sp3d contourW="12700"/>
          </a:bodyPr>
          <a:lstStyle>
            <a:defPPr>
              <a:defRPr lang="zh-CN"/>
            </a:defPPr>
            <a:lvl1pPr algn="just">
              <a:lnSpc>
                <a:spcPct val="125000"/>
              </a:lnSpc>
              <a:defRPr sz="1200">
                <a:solidFill>
                  <a:schemeClr val="bg1"/>
                </a:solidFill>
                <a:latin typeface="微软雅黑" panose="020B0503020204020204" pitchFamily="34" charset="-122"/>
                <a:ea typeface="微软雅黑" panose="020B0503020204020204" pitchFamily="34" charset="-122"/>
                <a:cs typeface="Lato Light"/>
              </a:defRPr>
            </a:lvl1pPr>
          </a:lstStyle>
          <a:p>
            <a:r>
              <a:rPr lang="en-CA" altLang="zh-CN" sz="2880" dirty="0">
                <a:solidFill>
                  <a:srgbClr val="00FF00"/>
                </a:solidFill>
                <a:latin typeface="+mn-lt"/>
                <a:ea typeface="+mn-ea"/>
                <a:cs typeface="+mn-ea"/>
                <a:sym typeface="+mn-lt"/>
              </a:rPr>
              <a:t>C20850</a:t>
            </a:r>
            <a:endParaRPr lang="zh-CN" altLang="en-US" sz="2880" dirty="0">
              <a:solidFill>
                <a:srgbClr val="00FF00"/>
              </a:solidFill>
              <a:latin typeface="+mn-lt"/>
              <a:ea typeface="+mn-ea"/>
              <a:cs typeface="+mn-ea"/>
              <a:sym typeface="+mn-lt"/>
            </a:endParaRPr>
          </a:p>
        </p:txBody>
      </p:sp>
      <p:cxnSp>
        <p:nvCxnSpPr>
          <p:cNvPr id="12" name="直接连接符 11"/>
          <p:cNvCxnSpPr/>
          <p:nvPr/>
        </p:nvCxnSpPr>
        <p:spPr>
          <a:xfrm>
            <a:off x="1471229" y="4897109"/>
            <a:ext cx="11687942" cy="0"/>
          </a:xfrm>
          <a:prstGeom prst="line">
            <a:avLst/>
          </a:prstGeom>
          <a:noFill/>
          <a:ln w="6350" cap="flat" cmpd="sng" algn="ctr">
            <a:gradFill flip="none" rotWithShape="1">
              <a:gsLst>
                <a:gs pos="0">
                  <a:schemeClr val="bg1">
                    <a:alpha val="0"/>
                  </a:schemeClr>
                </a:gs>
                <a:gs pos="50000">
                  <a:schemeClr val="bg1"/>
                </a:gs>
                <a:gs pos="100000">
                  <a:schemeClr val="bg1">
                    <a:alpha val="0"/>
                  </a:schemeClr>
                </a:gs>
              </a:gsLst>
              <a:lin ang="0" scaled="1"/>
              <a:tileRect/>
            </a:gradFill>
            <a:prstDash val="solid"/>
            <a:miter lim="800000"/>
          </a:ln>
          <a:effectLst/>
        </p:spPr>
      </p:cxnSp>
      <p:sp>
        <p:nvSpPr>
          <p:cNvPr id="24" name="文本框 5">
            <a:extLst>
              <a:ext uri="{FF2B5EF4-FFF2-40B4-BE49-F238E27FC236}">
                <a16:creationId xmlns:a16="http://schemas.microsoft.com/office/drawing/2014/main" id="{17739ABA-75C1-4E81-8456-EDECBF940AD6}"/>
              </a:ext>
            </a:extLst>
          </p:cNvPr>
          <p:cNvSpPr txBox="1"/>
          <p:nvPr/>
        </p:nvSpPr>
        <p:spPr>
          <a:xfrm>
            <a:off x="8806500" y="5755470"/>
            <a:ext cx="1358064" cy="535531"/>
          </a:xfrm>
          <a:prstGeom prst="rect">
            <a:avLst/>
          </a:prstGeom>
          <a:noFill/>
        </p:spPr>
        <p:txBody>
          <a:bodyPr wrap="none" rtlCol="0">
            <a:spAutoFit/>
          </a:bodyPr>
          <a:lstStyle/>
          <a:p>
            <a:r>
              <a:rPr lang="en-US" altLang="zh-CN" sz="2880" b="1" dirty="0" err="1">
                <a:solidFill>
                  <a:prstClr val="white"/>
                </a:solidFill>
                <a:cs typeface="+mn-ea"/>
                <a:sym typeface="+mn-lt"/>
              </a:rPr>
              <a:t>Glhana</a:t>
            </a:r>
            <a:r>
              <a:rPr lang="en-US" altLang="zh-CN" sz="2880" b="1" dirty="0">
                <a:solidFill>
                  <a:prstClr val="white"/>
                </a:solidFill>
                <a:cs typeface="+mn-ea"/>
                <a:sym typeface="+mn-lt"/>
              </a:rPr>
              <a:t> </a:t>
            </a:r>
            <a:endParaRPr lang="zh-CN" altLang="en-US" sz="2880" b="1" dirty="0">
              <a:solidFill>
                <a:prstClr val="white"/>
              </a:solidFill>
              <a:cs typeface="+mn-ea"/>
              <a:sym typeface="+mn-lt"/>
            </a:endParaRPr>
          </a:p>
        </p:txBody>
      </p:sp>
      <p:sp>
        <p:nvSpPr>
          <p:cNvPr id="27" name="文本框 6">
            <a:extLst>
              <a:ext uri="{FF2B5EF4-FFF2-40B4-BE49-F238E27FC236}">
                <a16:creationId xmlns:a16="http://schemas.microsoft.com/office/drawing/2014/main" id="{4EEA6AED-704C-4B0C-9712-2B50FF4BA614}"/>
              </a:ext>
            </a:extLst>
          </p:cNvPr>
          <p:cNvSpPr txBox="1"/>
          <p:nvPr/>
        </p:nvSpPr>
        <p:spPr>
          <a:xfrm>
            <a:off x="9122385" y="6288951"/>
            <a:ext cx="5056607" cy="605359"/>
          </a:xfrm>
          <a:prstGeom prst="rect">
            <a:avLst/>
          </a:prstGeom>
          <a:noFill/>
        </p:spPr>
        <p:txBody>
          <a:bodyPr wrap="square" rtlCol="0">
            <a:spAutoFit/>
            <a:scene3d>
              <a:camera prst="orthographicFront"/>
              <a:lightRig rig="threePt" dir="t"/>
            </a:scene3d>
            <a:sp3d contourW="12700"/>
          </a:bodyPr>
          <a:lstStyle>
            <a:defPPr>
              <a:defRPr lang="zh-CN"/>
            </a:defPPr>
            <a:lvl1pPr algn="just">
              <a:lnSpc>
                <a:spcPct val="125000"/>
              </a:lnSpc>
              <a:defRPr sz="1200">
                <a:solidFill>
                  <a:schemeClr val="bg1"/>
                </a:solidFill>
                <a:latin typeface="微软雅黑" panose="020B0503020204020204" pitchFamily="34" charset="-122"/>
                <a:ea typeface="微软雅黑" panose="020B0503020204020204" pitchFamily="34" charset="-122"/>
                <a:cs typeface="Lato Light"/>
              </a:defRPr>
            </a:lvl1pPr>
          </a:lstStyle>
          <a:p>
            <a:r>
              <a:rPr lang="en-CA" altLang="zh-CN" sz="2880" dirty="0">
                <a:solidFill>
                  <a:srgbClr val="00FF00"/>
                </a:solidFill>
                <a:latin typeface="+mn-lt"/>
                <a:ea typeface="+mn-ea"/>
                <a:cs typeface="+mn-ea"/>
                <a:sym typeface="+mn-lt"/>
              </a:rPr>
              <a:t>****</a:t>
            </a:r>
            <a:endParaRPr lang="zh-CN" altLang="en-US" sz="2880" dirty="0">
              <a:solidFill>
                <a:srgbClr val="00FF00"/>
              </a:solidFill>
              <a:latin typeface="+mn-lt"/>
              <a:ea typeface="+mn-ea"/>
              <a:cs typeface="+mn-ea"/>
              <a:sym typeface="+mn-lt"/>
            </a:endParaRPr>
          </a:p>
        </p:txBody>
      </p:sp>
      <p:sp>
        <p:nvSpPr>
          <p:cNvPr id="28" name="Freeform 49">
            <a:extLst>
              <a:ext uri="{FF2B5EF4-FFF2-40B4-BE49-F238E27FC236}">
                <a16:creationId xmlns:a16="http://schemas.microsoft.com/office/drawing/2014/main" id="{0F513836-EF8A-4B0A-AD7E-1D3EEA9C9EA2}"/>
              </a:ext>
            </a:extLst>
          </p:cNvPr>
          <p:cNvSpPr>
            <a:spLocks/>
          </p:cNvSpPr>
          <p:nvPr/>
        </p:nvSpPr>
        <p:spPr bwMode="auto">
          <a:xfrm>
            <a:off x="888456" y="5518390"/>
            <a:ext cx="839893" cy="799253"/>
          </a:xfrm>
          <a:custGeom>
            <a:avLst/>
            <a:gdLst>
              <a:gd name="T0" fmla="*/ 604107761 w 174"/>
              <a:gd name="T1" fmla="*/ 101875460 h 166"/>
              <a:gd name="T2" fmla="*/ 609228124 w 174"/>
              <a:gd name="T3" fmla="*/ 162999833 h 166"/>
              <a:gd name="T4" fmla="*/ 604107761 w 174"/>
              <a:gd name="T5" fmla="*/ 249591379 h 166"/>
              <a:gd name="T6" fmla="*/ 614346224 w 174"/>
              <a:gd name="T7" fmla="*/ 275060808 h 166"/>
              <a:gd name="T8" fmla="*/ 619466586 w 174"/>
              <a:gd name="T9" fmla="*/ 341279067 h 166"/>
              <a:gd name="T10" fmla="*/ 604107761 w 174"/>
              <a:gd name="T11" fmla="*/ 376936268 h 166"/>
              <a:gd name="T12" fmla="*/ 578510473 w 174"/>
              <a:gd name="T13" fmla="*/ 402403440 h 166"/>
              <a:gd name="T14" fmla="*/ 568269748 w 174"/>
              <a:gd name="T15" fmla="*/ 458433927 h 166"/>
              <a:gd name="T16" fmla="*/ 542672460 w 174"/>
              <a:gd name="T17" fmla="*/ 509372786 h 166"/>
              <a:gd name="T18" fmla="*/ 568269748 w 174"/>
              <a:gd name="T19" fmla="*/ 509372786 h 166"/>
              <a:gd name="T20" fmla="*/ 604107761 w 174"/>
              <a:gd name="T21" fmla="*/ 575591045 h 166"/>
              <a:gd name="T22" fmla="*/ 645063874 w 174"/>
              <a:gd name="T23" fmla="*/ 585778817 h 166"/>
              <a:gd name="T24" fmla="*/ 783291039 w 174"/>
              <a:gd name="T25" fmla="*/ 641809304 h 166"/>
              <a:gd name="T26" fmla="*/ 890802816 w 174"/>
              <a:gd name="T27" fmla="*/ 708027563 h 166"/>
              <a:gd name="T28" fmla="*/ 890802816 w 174"/>
              <a:gd name="T29" fmla="*/ 845557967 h 166"/>
              <a:gd name="T30" fmla="*/ 0 w 174"/>
              <a:gd name="T31" fmla="*/ 845557967 h 166"/>
              <a:gd name="T32" fmla="*/ 0 w 174"/>
              <a:gd name="T33" fmla="*/ 708027563 h 166"/>
              <a:gd name="T34" fmla="*/ 107511777 w 174"/>
              <a:gd name="T35" fmla="*/ 641809304 h 166"/>
              <a:gd name="T36" fmla="*/ 245738942 w 174"/>
              <a:gd name="T37" fmla="*/ 585778817 h 166"/>
              <a:gd name="T38" fmla="*/ 286695055 w 174"/>
              <a:gd name="T39" fmla="*/ 575591045 h 166"/>
              <a:gd name="T40" fmla="*/ 322533068 w 174"/>
              <a:gd name="T41" fmla="*/ 509372786 h 166"/>
              <a:gd name="T42" fmla="*/ 343009994 w 174"/>
              <a:gd name="T43" fmla="*/ 504278900 h 166"/>
              <a:gd name="T44" fmla="*/ 317412706 w 174"/>
              <a:gd name="T45" fmla="*/ 463527813 h 166"/>
              <a:gd name="T46" fmla="*/ 307174243 w 174"/>
              <a:gd name="T47" fmla="*/ 392215668 h 166"/>
              <a:gd name="T48" fmla="*/ 291815418 w 174"/>
              <a:gd name="T49" fmla="*/ 387124039 h 166"/>
              <a:gd name="T50" fmla="*/ 266215867 w 174"/>
              <a:gd name="T51" fmla="*/ 290342465 h 166"/>
              <a:gd name="T52" fmla="*/ 276456593 w 174"/>
              <a:gd name="T53" fmla="*/ 244499750 h 166"/>
              <a:gd name="T54" fmla="*/ 343009994 w 174"/>
              <a:gd name="T55" fmla="*/ 45842716 h 166"/>
              <a:gd name="T56" fmla="*/ 532433997 w 174"/>
              <a:gd name="T57" fmla="*/ 45842716 h 166"/>
              <a:gd name="T58" fmla="*/ 552913185 w 174"/>
              <a:gd name="T59" fmla="*/ 61124373 h 166"/>
              <a:gd name="T60" fmla="*/ 578510473 w 174"/>
              <a:gd name="T61" fmla="*/ 66218259 h 166"/>
              <a:gd name="T62" fmla="*/ 604107761 w 174"/>
              <a:gd name="T63" fmla="*/ 101875460 h 16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74" h="166">
                <a:moveTo>
                  <a:pt x="118" y="20"/>
                </a:moveTo>
                <a:cubicBezTo>
                  <a:pt x="119" y="26"/>
                  <a:pt x="119" y="26"/>
                  <a:pt x="119" y="32"/>
                </a:cubicBezTo>
                <a:cubicBezTo>
                  <a:pt x="119" y="35"/>
                  <a:pt x="118" y="45"/>
                  <a:pt x="118" y="49"/>
                </a:cubicBezTo>
                <a:cubicBezTo>
                  <a:pt x="119" y="52"/>
                  <a:pt x="119" y="52"/>
                  <a:pt x="120" y="54"/>
                </a:cubicBezTo>
                <a:cubicBezTo>
                  <a:pt x="122" y="58"/>
                  <a:pt x="122" y="63"/>
                  <a:pt x="121" y="67"/>
                </a:cubicBezTo>
                <a:cubicBezTo>
                  <a:pt x="120" y="69"/>
                  <a:pt x="120" y="73"/>
                  <a:pt x="118" y="74"/>
                </a:cubicBezTo>
                <a:cubicBezTo>
                  <a:pt x="117" y="76"/>
                  <a:pt x="114" y="76"/>
                  <a:pt x="113" y="79"/>
                </a:cubicBezTo>
                <a:cubicBezTo>
                  <a:pt x="111" y="82"/>
                  <a:pt x="112" y="86"/>
                  <a:pt x="111" y="90"/>
                </a:cubicBezTo>
                <a:cubicBezTo>
                  <a:pt x="110" y="94"/>
                  <a:pt x="106" y="94"/>
                  <a:pt x="106" y="100"/>
                </a:cubicBezTo>
                <a:cubicBezTo>
                  <a:pt x="108" y="100"/>
                  <a:pt x="109" y="100"/>
                  <a:pt x="111" y="100"/>
                </a:cubicBezTo>
                <a:cubicBezTo>
                  <a:pt x="113" y="104"/>
                  <a:pt x="115" y="110"/>
                  <a:pt x="118" y="113"/>
                </a:cubicBezTo>
                <a:cubicBezTo>
                  <a:pt x="121" y="113"/>
                  <a:pt x="123" y="114"/>
                  <a:pt x="126" y="115"/>
                </a:cubicBezTo>
                <a:cubicBezTo>
                  <a:pt x="135" y="118"/>
                  <a:pt x="144" y="122"/>
                  <a:pt x="153" y="126"/>
                </a:cubicBezTo>
                <a:cubicBezTo>
                  <a:pt x="161" y="130"/>
                  <a:pt x="171" y="131"/>
                  <a:pt x="174" y="139"/>
                </a:cubicBezTo>
                <a:cubicBezTo>
                  <a:pt x="174" y="145"/>
                  <a:pt x="174" y="158"/>
                  <a:pt x="174" y="166"/>
                </a:cubicBezTo>
                <a:cubicBezTo>
                  <a:pt x="0" y="166"/>
                  <a:pt x="0" y="166"/>
                  <a:pt x="0" y="166"/>
                </a:cubicBezTo>
                <a:cubicBezTo>
                  <a:pt x="0" y="158"/>
                  <a:pt x="0" y="145"/>
                  <a:pt x="0" y="139"/>
                </a:cubicBezTo>
                <a:cubicBezTo>
                  <a:pt x="3" y="131"/>
                  <a:pt x="13" y="130"/>
                  <a:pt x="21" y="126"/>
                </a:cubicBezTo>
                <a:cubicBezTo>
                  <a:pt x="30" y="122"/>
                  <a:pt x="39" y="118"/>
                  <a:pt x="48" y="115"/>
                </a:cubicBezTo>
                <a:cubicBezTo>
                  <a:pt x="51" y="114"/>
                  <a:pt x="53" y="113"/>
                  <a:pt x="56" y="113"/>
                </a:cubicBezTo>
                <a:cubicBezTo>
                  <a:pt x="59" y="110"/>
                  <a:pt x="61" y="104"/>
                  <a:pt x="63" y="100"/>
                </a:cubicBezTo>
                <a:cubicBezTo>
                  <a:pt x="67" y="99"/>
                  <a:pt x="67" y="99"/>
                  <a:pt x="67" y="99"/>
                </a:cubicBezTo>
                <a:cubicBezTo>
                  <a:pt x="66" y="95"/>
                  <a:pt x="63" y="95"/>
                  <a:pt x="62" y="91"/>
                </a:cubicBezTo>
                <a:cubicBezTo>
                  <a:pt x="61" y="87"/>
                  <a:pt x="61" y="82"/>
                  <a:pt x="60" y="77"/>
                </a:cubicBezTo>
                <a:cubicBezTo>
                  <a:pt x="61" y="77"/>
                  <a:pt x="57" y="76"/>
                  <a:pt x="57" y="76"/>
                </a:cubicBezTo>
                <a:cubicBezTo>
                  <a:pt x="52" y="73"/>
                  <a:pt x="52" y="61"/>
                  <a:pt x="52" y="57"/>
                </a:cubicBezTo>
                <a:cubicBezTo>
                  <a:pt x="51" y="54"/>
                  <a:pt x="55" y="53"/>
                  <a:pt x="54" y="48"/>
                </a:cubicBezTo>
                <a:cubicBezTo>
                  <a:pt x="49" y="24"/>
                  <a:pt x="56" y="13"/>
                  <a:pt x="67" y="9"/>
                </a:cubicBezTo>
                <a:cubicBezTo>
                  <a:pt x="75" y="6"/>
                  <a:pt x="90" y="0"/>
                  <a:pt x="104" y="9"/>
                </a:cubicBezTo>
                <a:cubicBezTo>
                  <a:pt x="108" y="12"/>
                  <a:pt x="108" y="12"/>
                  <a:pt x="108" y="12"/>
                </a:cubicBezTo>
                <a:cubicBezTo>
                  <a:pt x="113" y="13"/>
                  <a:pt x="113" y="13"/>
                  <a:pt x="113" y="13"/>
                </a:cubicBezTo>
                <a:cubicBezTo>
                  <a:pt x="116" y="14"/>
                  <a:pt x="118" y="20"/>
                  <a:pt x="118"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3840"/>
          </a:p>
        </p:txBody>
      </p:sp>
      <p:sp>
        <p:nvSpPr>
          <p:cNvPr id="29" name="Freeform 49">
            <a:extLst>
              <a:ext uri="{FF2B5EF4-FFF2-40B4-BE49-F238E27FC236}">
                <a16:creationId xmlns:a16="http://schemas.microsoft.com/office/drawing/2014/main" id="{4ABFAAC1-D4E5-4C6E-99CA-3ECE6C7C6696}"/>
              </a:ext>
            </a:extLst>
          </p:cNvPr>
          <p:cNvSpPr>
            <a:spLocks/>
          </p:cNvSpPr>
          <p:nvPr/>
        </p:nvSpPr>
        <p:spPr bwMode="auto">
          <a:xfrm>
            <a:off x="7786420" y="5621252"/>
            <a:ext cx="839893" cy="799253"/>
          </a:xfrm>
          <a:custGeom>
            <a:avLst/>
            <a:gdLst>
              <a:gd name="T0" fmla="*/ 604107761 w 174"/>
              <a:gd name="T1" fmla="*/ 101875460 h 166"/>
              <a:gd name="T2" fmla="*/ 609228124 w 174"/>
              <a:gd name="T3" fmla="*/ 162999833 h 166"/>
              <a:gd name="T4" fmla="*/ 604107761 w 174"/>
              <a:gd name="T5" fmla="*/ 249591379 h 166"/>
              <a:gd name="T6" fmla="*/ 614346224 w 174"/>
              <a:gd name="T7" fmla="*/ 275060808 h 166"/>
              <a:gd name="T8" fmla="*/ 619466586 w 174"/>
              <a:gd name="T9" fmla="*/ 341279067 h 166"/>
              <a:gd name="T10" fmla="*/ 604107761 w 174"/>
              <a:gd name="T11" fmla="*/ 376936268 h 166"/>
              <a:gd name="T12" fmla="*/ 578510473 w 174"/>
              <a:gd name="T13" fmla="*/ 402403440 h 166"/>
              <a:gd name="T14" fmla="*/ 568269748 w 174"/>
              <a:gd name="T15" fmla="*/ 458433927 h 166"/>
              <a:gd name="T16" fmla="*/ 542672460 w 174"/>
              <a:gd name="T17" fmla="*/ 509372786 h 166"/>
              <a:gd name="T18" fmla="*/ 568269748 w 174"/>
              <a:gd name="T19" fmla="*/ 509372786 h 166"/>
              <a:gd name="T20" fmla="*/ 604107761 w 174"/>
              <a:gd name="T21" fmla="*/ 575591045 h 166"/>
              <a:gd name="T22" fmla="*/ 645063874 w 174"/>
              <a:gd name="T23" fmla="*/ 585778817 h 166"/>
              <a:gd name="T24" fmla="*/ 783291039 w 174"/>
              <a:gd name="T25" fmla="*/ 641809304 h 166"/>
              <a:gd name="T26" fmla="*/ 890802816 w 174"/>
              <a:gd name="T27" fmla="*/ 708027563 h 166"/>
              <a:gd name="T28" fmla="*/ 890802816 w 174"/>
              <a:gd name="T29" fmla="*/ 845557967 h 166"/>
              <a:gd name="T30" fmla="*/ 0 w 174"/>
              <a:gd name="T31" fmla="*/ 845557967 h 166"/>
              <a:gd name="T32" fmla="*/ 0 w 174"/>
              <a:gd name="T33" fmla="*/ 708027563 h 166"/>
              <a:gd name="T34" fmla="*/ 107511777 w 174"/>
              <a:gd name="T35" fmla="*/ 641809304 h 166"/>
              <a:gd name="T36" fmla="*/ 245738942 w 174"/>
              <a:gd name="T37" fmla="*/ 585778817 h 166"/>
              <a:gd name="T38" fmla="*/ 286695055 w 174"/>
              <a:gd name="T39" fmla="*/ 575591045 h 166"/>
              <a:gd name="T40" fmla="*/ 322533068 w 174"/>
              <a:gd name="T41" fmla="*/ 509372786 h 166"/>
              <a:gd name="T42" fmla="*/ 343009994 w 174"/>
              <a:gd name="T43" fmla="*/ 504278900 h 166"/>
              <a:gd name="T44" fmla="*/ 317412706 w 174"/>
              <a:gd name="T45" fmla="*/ 463527813 h 166"/>
              <a:gd name="T46" fmla="*/ 307174243 w 174"/>
              <a:gd name="T47" fmla="*/ 392215668 h 166"/>
              <a:gd name="T48" fmla="*/ 291815418 w 174"/>
              <a:gd name="T49" fmla="*/ 387124039 h 166"/>
              <a:gd name="T50" fmla="*/ 266215867 w 174"/>
              <a:gd name="T51" fmla="*/ 290342465 h 166"/>
              <a:gd name="T52" fmla="*/ 276456593 w 174"/>
              <a:gd name="T53" fmla="*/ 244499750 h 166"/>
              <a:gd name="T54" fmla="*/ 343009994 w 174"/>
              <a:gd name="T55" fmla="*/ 45842716 h 166"/>
              <a:gd name="T56" fmla="*/ 532433997 w 174"/>
              <a:gd name="T57" fmla="*/ 45842716 h 166"/>
              <a:gd name="T58" fmla="*/ 552913185 w 174"/>
              <a:gd name="T59" fmla="*/ 61124373 h 166"/>
              <a:gd name="T60" fmla="*/ 578510473 w 174"/>
              <a:gd name="T61" fmla="*/ 66218259 h 166"/>
              <a:gd name="T62" fmla="*/ 604107761 w 174"/>
              <a:gd name="T63" fmla="*/ 101875460 h 16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74" h="166">
                <a:moveTo>
                  <a:pt x="118" y="20"/>
                </a:moveTo>
                <a:cubicBezTo>
                  <a:pt x="119" y="26"/>
                  <a:pt x="119" y="26"/>
                  <a:pt x="119" y="32"/>
                </a:cubicBezTo>
                <a:cubicBezTo>
                  <a:pt x="119" y="35"/>
                  <a:pt x="118" y="45"/>
                  <a:pt x="118" y="49"/>
                </a:cubicBezTo>
                <a:cubicBezTo>
                  <a:pt x="119" y="52"/>
                  <a:pt x="119" y="52"/>
                  <a:pt x="120" y="54"/>
                </a:cubicBezTo>
                <a:cubicBezTo>
                  <a:pt x="122" y="58"/>
                  <a:pt x="122" y="63"/>
                  <a:pt x="121" y="67"/>
                </a:cubicBezTo>
                <a:cubicBezTo>
                  <a:pt x="120" y="69"/>
                  <a:pt x="120" y="73"/>
                  <a:pt x="118" y="74"/>
                </a:cubicBezTo>
                <a:cubicBezTo>
                  <a:pt x="117" y="76"/>
                  <a:pt x="114" y="76"/>
                  <a:pt x="113" y="79"/>
                </a:cubicBezTo>
                <a:cubicBezTo>
                  <a:pt x="111" y="82"/>
                  <a:pt x="112" y="86"/>
                  <a:pt x="111" y="90"/>
                </a:cubicBezTo>
                <a:cubicBezTo>
                  <a:pt x="110" y="94"/>
                  <a:pt x="106" y="94"/>
                  <a:pt x="106" y="100"/>
                </a:cubicBezTo>
                <a:cubicBezTo>
                  <a:pt x="108" y="100"/>
                  <a:pt x="109" y="100"/>
                  <a:pt x="111" y="100"/>
                </a:cubicBezTo>
                <a:cubicBezTo>
                  <a:pt x="113" y="104"/>
                  <a:pt x="115" y="110"/>
                  <a:pt x="118" y="113"/>
                </a:cubicBezTo>
                <a:cubicBezTo>
                  <a:pt x="121" y="113"/>
                  <a:pt x="123" y="114"/>
                  <a:pt x="126" y="115"/>
                </a:cubicBezTo>
                <a:cubicBezTo>
                  <a:pt x="135" y="118"/>
                  <a:pt x="144" y="122"/>
                  <a:pt x="153" y="126"/>
                </a:cubicBezTo>
                <a:cubicBezTo>
                  <a:pt x="161" y="130"/>
                  <a:pt x="171" y="131"/>
                  <a:pt x="174" y="139"/>
                </a:cubicBezTo>
                <a:cubicBezTo>
                  <a:pt x="174" y="145"/>
                  <a:pt x="174" y="158"/>
                  <a:pt x="174" y="166"/>
                </a:cubicBezTo>
                <a:cubicBezTo>
                  <a:pt x="0" y="166"/>
                  <a:pt x="0" y="166"/>
                  <a:pt x="0" y="166"/>
                </a:cubicBezTo>
                <a:cubicBezTo>
                  <a:pt x="0" y="158"/>
                  <a:pt x="0" y="145"/>
                  <a:pt x="0" y="139"/>
                </a:cubicBezTo>
                <a:cubicBezTo>
                  <a:pt x="3" y="131"/>
                  <a:pt x="13" y="130"/>
                  <a:pt x="21" y="126"/>
                </a:cubicBezTo>
                <a:cubicBezTo>
                  <a:pt x="30" y="122"/>
                  <a:pt x="39" y="118"/>
                  <a:pt x="48" y="115"/>
                </a:cubicBezTo>
                <a:cubicBezTo>
                  <a:pt x="51" y="114"/>
                  <a:pt x="53" y="113"/>
                  <a:pt x="56" y="113"/>
                </a:cubicBezTo>
                <a:cubicBezTo>
                  <a:pt x="59" y="110"/>
                  <a:pt x="61" y="104"/>
                  <a:pt x="63" y="100"/>
                </a:cubicBezTo>
                <a:cubicBezTo>
                  <a:pt x="67" y="99"/>
                  <a:pt x="67" y="99"/>
                  <a:pt x="67" y="99"/>
                </a:cubicBezTo>
                <a:cubicBezTo>
                  <a:pt x="66" y="95"/>
                  <a:pt x="63" y="95"/>
                  <a:pt x="62" y="91"/>
                </a:cubicBezTo>
                <a:cubicBezTo>
                  <a:pt x="61" y="87"/>
                  <a:pt x="61" y="82"/>
                  <a:pt x="60" y="77"/>
                </a:cubicBezTo>
                <a:cubicBezTo>
                  <a:pt x="61" y="77"/>
                  <a:pt x="57" y="76"/>
                  <a:pt x="57" y="76"/>
                </a:cubicBezTo>
                <a:cubicBezTo>
                  <a:pt x="52" y="73"/>
                  <a:pt x="52" y="61"/>
                  <a:pt x="52" y="57"/>
                </a:cubicBezTo>
                <a:cubicBezTo>
                  <a:pt x="51" y="54"/>
                  <a:pt x="55" y="53"/>
                  <a:pt x="54" y="48"/>
                </a:cubicBezTo>
                <a:cubicBezTo>
                  <a:pt x="49" y="24"/>
                  <a:pt x="56" y="13"/>
                  <a:pt x="67" y="9"/>
                </a:cubicBezTo>
                <a:cubicBezTo>
                  <a:pt x="75" y="6"/>
                  <a:pt x="90" y="0"/>
                  <a:pt x="104" y="9"/>
                </a:cubicBezTo>
                <a:cubicBezTo>
                  <a:pt x="108" y="12"/>
                  <a:pt x="108" y="12"/>
                  <a:pt x="108" y="12"/>
                </a:cubicBezTo>
                <a:cubicBezTo>
                  <a:pt x="113" y="13"/>
                  <a:pt x="113" y="13"/>
                  <a:pt x="113" y="13"/>
                </a:cubicBezTo>
                <a:cubicBezTo>
                  <a:pt x="116" y="14"/>
                  <a:pt x="118" y="20"/>
                  <a:pt x="118"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3840"/>
          </a:p>
        </p:txBody>
      </p:sp>
    </p:spTree>
    <p:extLst>
      <p:ext uri="{BB962C8B-B14F-4D97-AF65-F5344CB8AC3E}">
        <p14:creationId xmlns:p14="http://schemas.microsoft.com/office/powerpoint/2010/main" val="183776562"/>
      </p:ext>
    </p:extLst>
  </p:cSld>
  <p:clrMapOvr>
    <a:masterClrMapping/>
  </p:clrMapOvr>
  <mc:AlternateContent xmlns:mc="http://schemas.openxmlformats.org/markup-compatibility/2006" xmlns:p14="http://schemas.microsoft.com/office/powerpoint/2010/main">
    <mc:Choice Requires="p14">
      <p:transition p14:dur="10" advTm="7000"/>
    </mc:Choice>
    <mc:Fallback xmlns="">
      <p:transition advTm="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outVertical)">
                                      <p:cBhvr>
                                        <p:cTn id="7" dur="500"/>
                                        <p:tgtEl>
                                          <p:spTgt spid="12"/>
                                        </p:tgtEl>
                                      </p:cBhvr>
                                    </p:animEffect>
                                  </p:childTnLst>
                                </p:cTn>
                              </p:par>
                              <p:par>
                                <p:cTn id="8" presetID="12" presetClass="entr" presetSubtype="4" fill="hold" grpId="0" nodeType="withEffect">
                                  <p:stCondLst>
                                    <p:cond delay="4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500"/>
                                        <p:tgtEl>
                                          <p:spTgt spid="5"/>
                                        </p:tgtEl>
                                        <p:attrNameLst>
                                          <p:attrName>ppt_y</p:attrName>
                                        </p:attrNameLst>
                                      </p:cBhvr>
                                      <p:tavLst>
                                        <p:tav tm="0">
                                          <p:val>
                                            <p:strVal val="#ppt_y+#ppt_h*1.125000"/>
                                          </p:val>
                                        </p:tav>
                                        <p:tav tm="100000">
                                          <p:val>
                                            <p:strVal val="#ppt_y"/>
                                          </p:val>
                                        </p:tav>
                                      </p:tavLst>
                                    </p:anim>
                                    <p:animEffect transition="in" filter="wipe(up)">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2" name="矩形 1"/>
          <p:cNvSpPr/>
          <p:nvPr/>
        </p:nvSpPr>
        <p:spPr>
          <a:xfrm>
            <a:off x="0" y="0"/>
            <a:ext cx="14630400" cy="8229600"/>
          </a:xfrm>
          <a:prstGeom prst="rect">
            <a:avLst/>
          </a:prstGeom>
          <a:solidFill>
            <a:sysClr val="windowText" lastClr="000000">
              <a:alpha val="78000"/>
            </a:sysClr>
          </a:solidFill>
          <a:ln w="12700" cap="flat" cmpd="sng" algn="ctr">
            <a:noFill/>
            <a:prstDash val="solid"/>
            <a:miter lim="800000"/>
          </a:ln>
          <a:effectLst/>
        </p:spPr>
        <p:txBody>
          <a:bodyPr rtlCol="0" anchor="ctr"/>
          <a:lstStyle/>
          <a:p>
            <a:pPr algn="ctr" defTabSz="1097252">
              <a:defRPr/>
            </a:pPr>
            <a:endParaRPr lang="zh-CN" altLang="en-US" sz="2160" dirty="0">
              <a:solidFill>
                <a:prstClr val="white"/>
              </a:solidFill>
              <a:cs typeface="+mn-ea"/>
              <a:sym typeface="+mn-lt"/>
            </a:endParaRPr>
          </a:p>
        </p:txBody>
      </p:sp>
      <p:grpSp>
        <p:nvGrpSpPr>
          <p:cNvPr id="7" name="组合 6"/>
          <p:cNvGrpSpPr/>
          <p:nvPr/>
        </p:nvGrpSpPr>
        <p:grpSpPr>
          <a:xfrm>
            <a:off x="1" y="3684452"/>
            <a:ext cx="12453258" cy="2693489"/>
            <a:chOff x="0" y="3070376"/>
            <a:chExt cx="10377714" cy="2244574"/>
          </a:xfrm>
        </p:grpSpPr>
        <p:sp>
          <p:nvSpPr>
            <p:cNvPr id="3" name="矩形 2"/>
            <p:cNvSpPr/>
            <p:nvPr/>
          </p:nvSpPr>
          <p:spPr>
            <a:xfrm>
              <a:off x="0" y="3429000"/>
              <a:ext cx="10377714" cy="1885950"/>
            </a:xfrm>
            <a:prstGeom prst="rect">
              <a:avLst/>
            </a:prstGeom>
            <a:solidFill>
              <a:srgbClr val="12597C"/>
            </a:solidFill>
            <a:ln w="12700" cap="flat" cmpd="sng" algn="ctr">
              <a:noFill/>
              <a:prstDash val="solid"/>
              <a:miter lim="800000"/>
            </a:ln>
            <a:effectLst/>
          </p:spPr>
          <p:txBody>
            <a:bodyPr rtlCol="0" anchor="ctr"/>
            <a:lstStyle/>
            <a:p>
              <a:pPr algn="ctr" defTabSz="1097252">
                <a:defRPr/>
              </a:pPr>
              <a:endParaRPr lang="zh-CN" altLang="en-US" sz="2160" dirty="0">
                <a:solidFill>
                  <a:prstClr val="white"/>
                </a:solidFill>
                <a:cs typeface="+mn-ea"/>
                <a:sym typeface="+mn-lt"/>
              </a:endParaRPr>
            </a:p>
          </p:txBody>
        </p:sp>
        <p:grpSp>
          <p:nvGrpSpPr>
            <p:cNvPr id="4" name="组合 3"/>
            <p:cNvGrpSpPr/>
            <p:nvPr/>
          </p:nvGrpSpPr>
          <p:grpSpPr>
            <a:xfrm>
              <a:off x="2429490" y="3070376"/>
              <a:ext cx="7331689" cy="1974651"/>
              <a:chOff x="2385948" y="803426"/>
              <a:chExt cx="7331689" cy="1974651"/>
            </a:xfrm>
          </p:grpSpPr>
          <p:sp>
            <p:nvSpPr>
              <p:cNvPr id="5" name="文本框 4"/>
              <p:cNvSpPr txBox="1"/>
              <p:nvPr/>
            </p:nvSpPr>
            <p:spPr>
              <a:xfrm>
                <a:off x="2385948" y="803426"/>
                <a:ext cx="2204396" cy="1000274"/>
              </a:xfrm>
              <a:prstGeom prst="rect">
                <a:avLst/>
              </a:prstGeom>
              <a:noFill/>
            </p:spPr>
            <p:txBody>
              <a:bodyPr wrap="none" rtlCol="0">
                <a:spAutoFit/>
              </a:bodyPr>
              <a:lstStyle/>
              <a:p>
                <a:pPr algn="l"/>
                <a:endParaRPr lang="fr-FR" sz="2160" dirty="0">
                  <a:solidFill>
                    <a:srgbClr val="000000"/>
                  </a:solidFill>
                  <a:latin typeface="Arial" panose="020B0604020202020204" pitchFamily="34" charset="0"/>
                </a:endParaRPr>
              </a:p>
              <a:p>
                <a:endParaRPr lang="fr-FR" sz="2160" dirty="0">
                  <a:latin typeface="Arial" panose="020B0604020202020204" pitchFamily="34" charset="0"/>
                </a:endParaRPr>
              </a:p>
              <a:p>
                <a:r>
                  <a:rPr lang="fr-FR" sz="2160" dirty="0">
                    <a:latin typeface="Arial" panose="020B0604020202020204" pitchFamily="34" charset="0"/>
                  </a:rPr>
                  <a:t> </a:t>
                </a:r>
                <a:r>
                  <a:rPr lang="fr-FR" sz="2880" b="1" i="1" dirty="0">
                    <a:solidFill>
                      <a:schemeClr val="bg1"/>
                    </a:solidFill>
                    <a:latin typeface="Arial" panose="020B0604020202020204" pitchFamily="34" charset="0"/>
                  </a:rPr>
                  <a:t>Encadré Par :</a:t>
                </a:r>
                <a:endParaRPr lang="zh-CN" altLang="en-US" sz="2880" b="1" dirty="0">
                  <a:solidFill>
                    <a:schemeClr val="bg1"/>
                  </a:solidFill>
                  <a:cs typeface="+mn-ea"/>
                  <a:sym typeface="+mn-lt"/>
                </a:endParaRPr>
              </a:p>
            </p:txBody>
          </p:sp>
          <p:sp>
            <p:nvSpPr>
              <p:cNvPr id="6" name="文本框 5"/>
              <p:cNvSpPr txBox="1"/>
              <p:nvPr/>
            </p:nvSpPr>
            <p:spPr>
              <a:xfrm>
                <a:off x="2385948" y="1903158"/>
                <a:ext cx="7331689" cy="874919"/>
              </a:xfrm>
              <a:prstGeom prst="rect">
                <a:avLst/>
              </a:prstGeom>
              <a:noFill/>
            </p:spPr>
            <p:txBody>
              <a:bodyPr wrap="square" rtlCol="0">
                <a:spAutoFit/>
              </a:bodyPr>
              <a:lstStyle/>
              <a:p>
                <a:pPr algn="just">
                  <a:lnSpc>
                    <a:spcPct val="125000"/>
                  </a:lnSpc>
                </a:pPr>
                <a:r>
                  <a:rPr lang="en-CA" sz="3200" b="1" dirty="0">
                    <a:solidFill>
                      <a:srgbClr val="FFFF00"/>
                    </a:solidFill>
                    <a:effectLst>
                      <a:outerShdw blurRad="1270000" sx="102000" sy="102000" algn="ctr" rotWithShape="0">
                        <a:schemeClr val="bg1"/>
                      </a:outerShdw>
                    </a:effectLst>
                    <a:latin typeface="Nunito Sans Black" pitchFamily="2" charset="77"/>
                  </a:rPr>
                  <a:t>Dr.**** </a:t>
                </a:r>
                <a:endParaRPr lang="en-LT" sz="3200" b="1" dirty="0">
                  <a:solidFill>
                    <a:srgbClr val="FFFF00"/>
                  </a:solidFill>
                  <a:effectLst>
                    <a:outerShdw blurRad="1270000" sx="102000" sy="102000" algn="ctr" rotWithShape="0">
                      <a:schemeClr val="bg1"/>
                    </a:outerShdw>
                  </a:effectLst>
                  <a:latin typeface="Nunito Sans Black" pitchFamily="2" charset="77"/>
                </a:endParaRPr>
              </a:p>
              <a:p>
                <a:pPr algn="just">
                  <a:lnSpc>
                    <a:spcPct val="125000"/>
                  </a:lnSpc>
                </a:pPr>
                <a:r>
                  <a:rPr lang="en-US" altLang="zh-CN" sz="1920" dirty="0">
                    <a:solidFill>
                      <a:prstClr val="white"/>
                    </a:solidFill>
                    <a:cs typeface="+mn-ea"/>
                    <a:sym typeface="+mn-lt"/>
                  </a:rPr>
                  <a:t>. </a:t>
                </a:r>
                <a:endParaRPr lang="zh-CN" altLang="en-US" sz="1920" dirty="0">
                  <a:solidFill>
                    <a:prstClr val="white"/>
                  </a:solidFill>
                  <a:cs typeface="+mn-ea"/>
                  <a:sym typeface="+mn-lt"/>
                </a:endParaRPr>
              </a:p>
            </p:txBody>
          </p:sp>
        </p:grpSp>
      </p:grpSp>
    </p:spTree>
    <p:extLst>
      <p:ext uri="{BB962C8B-B14F-4D97-AF65-F5344CB8AC3E}">
        <p14:creationId xmlns:p14="http://schemas.microsoft.com/office/powerpoint/2010/main" val="2989372828"/>
      </p:ext>
    </p:extLst>
  </p:cSld>
  <p:clrMapOvr>
    <a:masterClrMapping/>
  </p:clrMapOvr>
  <mc:AlternateContent xmlns:mc="http://schemas.openxmlformats.org/markup-compatibility/2006" xmlns:p14="http://schemas.microsoft.com/office/powerpoint/2010/main">
    <mc:Choice Requires="p14">
      <p:transition spd="slow" p14:dur="1400" advTm="5000">
        <p14:doors dir="vert"/>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2" presetClass="entr" presetSubtype="8" fill="hold" nodeType="withEffect">
                                  <p:stCondLst>
                                    <p:cond delay="40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p:tgtEl>
                                          <p:spTgt spid="7"/>
                                        </p:tgtEl>
                                        <p:attrNameLst>
                                          <p:attrName>ppt_x</p:attrName>
                                        </p:attrNameLst>
                                      </p:cBhvr>
                                      <p:tavLst>
                                        <p:tav tm="0">
                                          <p:val>
                                            <p:strVal val="#ppt_x-#ppt_w*1.125000"/>
                                          </p:val>
                                        </p:tav>
                                        <p:tav tm="100000">
                                          <p:val>
                                            <p:strVal val="#ppt_x"/>
                                          </p:val>
                                        </p:tav>
                                      </p:tavLst>
                                    </p:anim>
                                    <p:animEffect transition="in" filter="wipe(righ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descr="图片包含 游戏机, 星星, 监控, 动物&#10;&#10;描述已自动生成"/>
          <p:cNvPicPr>
            <a:picLocks noChangeAspect="1"/>
          </p:cNvPicPr>
          <p:nvPr/>
        </p:nvPicPr>
        <p:blipFill rotWithShape="1">
          <a:blip r:embed="rId2" cstate="screen">
            <a:duotone>
              <a:prstClr val="black"/>
              <a:schemeClr val="accent1">
                <a:tint val="45000"/>
                <a:satMod val="400000"/>
              </a:schemeClr>
            </a:duotone>
          </a:blip>
          <a:srcRect/>
          <a:stretch>
            <a:fillRect/>
          </a:stretch>
        </p:blipFill>
        <p:spPr>
          <a:xfrm flipH="1">
            <a:off x="25" y="1539"/>
            <a:ext cx="14630376" cy="8228063"/>
          </a:xfrm>
          <a:prstGeom prst="rect">
            <a:avLst/>
          </a:prstGeom>
        </p:spPr>
      </p:pic>
      <p:sp>
        <p:nvSpPr>
          <p:cNvPr id="56" name="文本框 55"/>
          <p:cNvSpPr txBox="1"/>
          <p:nvPr/>
        </p:nvSpPr>
        <p:spPr>
          <a:xfrm>
            <a:off x="6534703" y="2803672"/>
            <a:ext cx="8095672" cy="1311128"/>
          </a:xfrm>
          <a:prstGeom prst="rect">
            <a:avLst/>
          </a:prstGeom>
          <a:noFill/>
        </p:spPr>
        <p:txBody>
          <a:bodyPr wrap="square" rtlCol="0">
            <a:spAutoFit/>
          </a:bodyPr>
          <a:lstStyle/>
          <a:p>
            <a:r>
              <a:rPr lang="en-US" sz="7920" b="1" i="1" dirty="0">
                <a:solidFill>
                  <a:schemeClr val="accent5">
                    <a:lumMod val="60000"/>
                    <a:lumOff val="40000"/>
                  </a:schemeClr>
                </a:solidFill>
                <a:cs typeface="+mn-ea"/>
                <a:sym typeface="+mn-lt"/>
              </a:rPr>
              <a:t>Plan de travail</a:t>
            </a:r>
          </a:p>
        </p:txBody>
      </p:sp>
      <p:cxnSp>
        <p:nvCxnSpPr>
          <p:cNvPr id="145" name="直接连接符 144"/>
          <p:cNvCxnSpPr/>
          <p:nvPr/>
        </p:nvCxnSpPr>
        <p:spPr>
          <a:xfrm>
            <a:off x="7764973" y="4695965"/>
            <a:ext cx="3518725" cy="0"/>
          </a:xfrm>
          <a:prstGeom prst="line">
            <a:avLst/>
          </a:prstGeom>
          <a:ln>
            <a:gradFill flip="none" rotWithShape="1">
              <a:gsLst>
                <a:gs pos="0">
                  <a:schemeClr val="accent5">
                    <a:lumMod val="40000"/>
                    <a:lumOff val="60000"/>
                  </a:schemeClr>
                </a:gs>
                <a:gs pos="100000">
                  <a:schemeClr val="accent1">
                    <a:lumMod val="30000"/>
                    <a:lumOff val="70000"/>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0838"/>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anim calcmode="lin" valueType="num">
                                      <p:cBhvr>
                                        <p:cTn id="8" dur="500" fill="hold"/>
                                        <p:tgtEl>
                                          <p:spTgt spid="56"/>
                                        </p:tgtEl>
                                        <p:attrNameLst>
                                          <p:attrName>ppt_x</p:attrName>
                                        </p:attrNameLst>
                                      </p:cBhvr>
                                      <p:tavLst>
                                        <p:tav tm="0">
                                          <p:val>
                                            <p:strVal val="#ppt_x"/>
                                          </p:val>
                                        </p:tav>
                                        <p:tav tm="100000">
                                          <p:val>
                                            <p:strVal val="#ppt_x"/>
                                          </p:val>
                                        </p:tav>
                                      </p:tavLst>
                                    </p:anim>
                                    <p:anim calcmode="lin" valueType="num">
                                      <p:cBhvr>
                                        <p:cTn id="9" dur="5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145"/>
                                        </p:tgtEl>
                                        <p:attrNameLst>
                                          <p:attrName>style.visibility</p:attrName>
                                        </p:attrNameLst>
                                      </p:cBhvr>
                                      <p:to>
                                        <p:strVal val="visible"/>
                                      </p:to>
                                    </p:set>
                                    <p:animEffect transition="in" filter="wipe(left)">
                                      <p:cBhvr>
                                        <p:cTn id="14"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DDD06C7-09DB-4508-8C14-04E35A52AC69}"/>
              </a:ext>
            </a:extLst>
          </p:cNvPr>
          <p:cNvSpPr/>
          <p:nvPr/>
        </p:nvSpPr>
        <p:spPr>
          <a:xfrm>
            <a:off x="12700000" y="7590971"/>
            <a:ext cx="1930400" cy="638629"/>
          </a:xfrm>
          <a:prstGeom prst="rect">
            <a:avLst/>
          </a:prstGeom>
          <a:solidFill>
            <a:srgbClr val="241631"/>
          </a:solidFill>
          <a:ln>
            <a:solidFill>
              <a:srgbClr val="2416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a:extLst>
              <a:ext uri="{FF2B5EF4-FFF2-40B4-BE49-F238E27FC236}">
                <a16:creationId xmlns:a16="http://schemas.microsoft.com/office/drawing/2014/main" id="{00C51804-111B-4C35-979E-E654AFC07E7D}"/>
              </a:ext>
            </a:extLst>
          </p:cNvPr>
          <p:cNvSpPr txBox="1"/>
          <p:nvPr/>
        </p:nvSpPr>
        <p:spPr>
          <a:xfrm>
            <a:off x="3661229" y="2552397"/>
            <a:ext cx="7322456" cy="4896853"/>
          </a:xfrm>
          <a:prstGeom prst="rect">
            <a:avLst/>
          </a:prstGeom>
          <a:noFill/>
        </p:spPr>
        <p:txBody>
          <a:bodyPr wrap="square">
            <a:spAutoFit/>
          </a:bodyPr>
          <a:lstStyle/>
          <a:p>
            <a:r>
              <a:rPr lang="fr-FR" b="1" dirty="0"/>
              <a:t>Plan de la présentation :</a:t>
            </a:r>
          </a:p>
          <a:p>
            <a:pPr algn="just">
              <a:lnSpc>
                <a:spcPct val="150000"/>
              </a:lnSpc>
            </a:pPr>
            <a:endParaRPr lang="fr-FR" b="1" dirty="0"/>
          </a:p>
          <a:p>
            <a:pPr algn="just">
              <a:lnSpc>
                <a:spcPct val="150000"/>
              </a:lnSpc>
              <a:buFont typeface="+mj-lt"/>
              <a:buAutoNum type="arabicPeriod"/>
            </a:pPr>
            <a:r>
              <a:rPr lang="fr-FR" b="1" dirty="0"/>
              <a:t>Introduction</a:t>
            </a:r>
            <a:endParaRPr lang="fr-FR" dirty="0"/>
          </a:p>
          <a:p>
            <a:pPr algn="just">
              <a:lnSpc>
                <a:spcPct val="150000"/>
              </a:lnSpc>
              <a:buFont typeface="+mj-lt"/>
              <a:buAutoNum type="arabicPeriod"/>
            </a:pPr>
            <a:r>
              <a:rPr lang="fr-FR" b="1" dirty="0" err="1"/>
              <a:t>ChatGPT</a:t>
            </a:r>
            <a:r>
              <a:rPr lang="fr-FR" b="1" dirty="0"/>
              <a:t> : Modèle de langage</a:t>
            </a:r>
            <a:endParaRPr lang="fr-FR" dirty="0"/>
          </a:p>
          <a:p>
            <a:pPr algn="just">
              <a:lnSpc>
                <a:spcPct val="150000"/>
              </a:lnSpc>
              <a:buFont typeface="+mj-lt"/>
              <a:buAutoNum type="arabicPeriod"/>
            </a:pPr>
            <a:r>
              <a:rPr lang="fr-FR" b="1" dirty="0"/>
              <a:t>Formation et apprentissage</a:t>
            </a:r>
            <a:endParaRPr lang="fr-FR" dirty="0"/>
          </a:p>
          <a:p>
            <a:pPr algn="just">
              <a:lnSpc>
                <a:spcPct val="150000"/>
              </a:lnSpc>
              <a:buFont typeface="+mj-lt"/>
              <a:buAutoNum type="arabicPeriod"/>
            </a:pPr>
            <a:r>
              <a:rPr lang="fr-FR" b="1" dirty="0"/>
              <a:t>Fonctionnement des </a:t>
            </a:r>
            <a:r>
              <a:rPr lang="fr-FR" b="1" dirty="0" err="1"/>
              <a:t>transformers</a:t>
            </a:r>
            <a:endParaRPr lang="fr-FR" dirty="0"/>
          </a:p>
          <a:p>
            <a:pPr algn="just">
              <a:lnSpc>
                <a:spcPct val="150000"/>
              </a:lnSpc>
              <a:buFont typeface="+mj-lt"/>
              <a:buAutoNum type="arabicPeriod"/>
            </a:pPr>
            <a:r>
              <a:rPr lang="fr-FR" b="1" dirty="0"/>
              <a:t>Applications pratiques</a:t>
            </a:r>
            <a:endParaRPr lang="fr-FR" dirty="0"/>
          </a:p>
          <a:p>
            <a:pPr algn="just">
              <a:lnSpc>
                <a:spcPct val="150000"/>
              </a:lnSpc>
              <a:buFont typeface="+mj-lt"/>
              <a:buAutoNum type="arabicPeriod"/>
            </a:pPr>
            <a:r>
              <a:rPr lang="fr-FR" b="1" dirty="0"/>
              <a:t>Avantages de </a:t>
            </a:r>
            <a:r>
              <a:rPr lang="fr-FR" b="1" dirty="0" err="1"/>
              <a:t>ChatGPT</a:t>
            </a:r>
            <a:endParaRPr lang="fr-FR" dirty="0"/>
          </a:p>
          <a:p>
            <a:pPr algn="just">
              <a:lnSpc>
                <a:spcPct val="150000"/>
              </a:lnSpc>
              <a:buFont typeface="+mj-lt"/>
              <a:buAutoNum type="arabicPeriod"/>
            </a:pPr>
            <a:r>
              <a:rPr lang="fr-FR" b="1" dirty="0"/>
              <a:t>Limites de </a:t>
            </a:r>
            <a:r>
              <a:rPr lang="fr-FR" b="1" dirty="0" err="1"/>
              <a:t>ChatGPT</a:t>
            </a:r>
            <a:endParaRPr lang="fr-FR" dirty="0"/>
          </a:p>
          <a:p>
            <a:pPr algn="just">
              <a:lnSpc>
                <a:spcPct val="150000"/>
              </a:lnSpc>
              <a:buFont typeface="+mj-lt"/>
              <a:buAutoNum type="arabicPeriod"/>
            </a:pPr>
            <a:r>
              <a:rPr lang="fr-FR" b="1" dirty="0"/>
              <a:t>Complémentarité avec l'humain</a:t>
            </a:r>
            <a:endParaRPr lang="fr-FR" dirty="0"/>
          </a:p>
          <a:p>
            <a:pPr algn="just">
              <a:lnSpc>
                <a:spcPct val="150000"/>
              </a:lnSpc>
              <a:buFont typeface="+mj-lt"/>
              <a:buAutoNum type="arabicPeriod"/>
            </a:pPr>
            <a:r>
              <a:rPr lang="fr-FR" b="1" dirty="0"/>
              <a:t>Avenir de </a:t>
            </a:r>
            <a:r>
              <a:rPr lang="fr-FR" b="1" dirty="0" err="1"/>
              <a:t>ChatGPT</a:t>
            </a:r>
            <a:endParaRPr lang="fr-FR" dirty="0"/>
          </a:p>
          <a:p>
            <a:pPr algn="just">
              <a:lnSpc>
                <a:spcPct val="150000"/>
              </a:lnSpc>
              <a:buFont typeface="+mj-lt"/>
              <a:buAutoNum type="arabicPeriod"/>
            </a:pPr>
            <a:r>
              <a:rPr lang="fr-FR" b="1" dirty="0"/>
              <a:t>Conclusion</a:t>
            </a:r>
            <a:endParaRPr lang="fr-F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29353" y="0"/>
            <a:ext cx="6301047" cy="8229600"/>
          </a:xfrm>
          <a:prstGeom prst="rect">
            <a:avLst/>
          </a:prstGeom>
        </p:spPr>
      </p:pic>
      <p:sp>
        <p:nvSpPr>
          <p:cNvPr id="3" name="Text 0"/>
          <p:cNvSpPr/>
          <p:nvPr/>
        </p:nvSpPr>
        <p:spPr>
          <a:xfrm>
            <a:off x="1641689" y="3483893"/>
            <a:ext cx="6953673" cy="2126337"/>
          </a:xfrm>
          <a:prstGeom prst="rect">
            <a:avLst/>
          </a:prstGeom>
          <a:noFill/>
          <a:ln/>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Introduction</a:t>
            </a:r>
            <a:endParaRPr lang="en-US" sz="4450" dirty="0"/>
          </a:p>
        </p:txBody>
      </p:sp>
    </p:spTree>
    <p:extLst>
      <p:ext uri="{BB962C8B-B14F-4D97-AF65-F5344CB8AC3E}">
        <p14:creationId xmlns:p14="http://schemas.microsoft.com/office/powerpoint/2010/main" val="552429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98840"/>
            <a:ext cx="11056025"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ChatGPT : Un modèle de langage puissant</a:t>
            </a:r>
            <a:endParaRPr lang="en-US" sz="4450" dirty="0"/>
          </a:p>
        </p:txBody>
      </p:sp>
      <p:sp>
        <p:nvSpPr>
          <p:cNvPr id="3" name="Text 1"/>
          <p:cNvSpPr/>
          <p:nvPr/>
        </p:nvSpPr>
        <p:spPr>
          <a:xfrm>
            <a:off x="793790" y="2784361"/>
            <a:ext cx="6244709" cy="1970517"/>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ChatGPT est un modèle de langage de pointe développé par OpenAI. Il est basé sur l'architecture GPT (Generative Pretrained Transformer), une technologie d'apprentissage profond.</a:t>
            </a:r>
            <a:endParaRPr lang="en-US" sz="1750" dirty="0"/>
          </a:p>
        </p:txBody>
      </p:sp>
      <p:pic>
        <p:nvPicPr>
          <p:cNvPr id="4" name="Image 0" descr="preencoded.png"/>
          <p:cNvPicPr>
            <a:picLocks noChangeAspect="1"/>
          </p:cNvPicPr>
          <p:nvPr/>
        </p:nvPicPr>
        <p:blipFill>
          <a:blip r:embed="rId3"/>
          <a:stretch>
            <a:fillRect/>
          </a:stretch>
        </p:blipFill>
        <p:spPr>
          <a:xfrm>
            <a:off x="8385691" y="2759824"/>
            <a:ext cx="6244709" cy="543471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50012"/>
            <a:ext cx="7370683"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Formation et apprentissage</a:t>
            </a:r>
            <a:endParaRPr lang="en-US" sz="4450" dirty="0"/>
          </a:p>
        </p:txBody>
      </p:sp>
      <p:sp>
        <p:nvSpPr>
          <p:cNvPr id="4" name="Shape 1"/>
          <p:cNvSpPr/>
          <p:nvPr/>
        </p:nvSpPr>
        <p:spPr>
          <a:xfrm>
            <a:off x="1118711" y="2098953"/>
            <a:ext cx="30480" cy="5080635"/>
          </a:xfrm>
          <a:prstGeom prst="roundRect">
            <a:avLst>
              <a:gd name="adj" fmla="val 111628"/>
            </a:avLst>
          </a:prstGeom>
          <a:solidFill>
            <a:srgbClr val="5C4E69"/>
          </a:solidFill>
          <a:ln/>
        </p:spPr>
      </p:sp>
      <p:sp>
        <p:nvSpPr>
          <p:cNvPr id="5" name="Shape 2"/>
          <p:cNvSpPr/>
          <p:nvPr/>
        </p:nvSpPr>
        <p:spPr>
          <a:xfrm>
            <a:off x="1358622" y="2594015"/>
            <a:ext cx="793790" cy="30480"/>
          </a:xfrm>
          <a:prstGeom prst="roundRect">
            <a:avLst>
              <a:gd name="adj" fmla="val 111628"/>
            </a:avLst>
          </a:prstGeom>
          <a:solidFill>
            <a:srgbClr val="5C4E69"/>
          </a:solidFill>
          <a:ln/>
        </p:spPr>
      </p:sp>
      <p:sp>
        <p:nvSpPr>
          <p:cNvPr id="6" name="Shape 3"/>
          <p:cNvSpPr/>
          <p:nvPr/>
        </p:nvSpPr>
        <p:spPr>
          <a:xfrm>
            <a:off x="878800" y="2354104"/>
            <a:ext cx="510302" cy="510302"/>
          </a:xfrm>
          <a:prstGeom prst="roundRect">
            <a:avLst>
              <a:gd name="adj" fmla="val 6667"/>
            </a:avLst>
          </a:prstGeom>
          <a:solidFill>
            <a:srgbClr val="433550"/>
          </a:solidFill>
          <a:ln/>
        </p:spPr>
      </p:sp>
      <p:sp>
        <p:nvSpPr>
          <p:cNvPr id="7" name="Text 4"/>
          <p:cNvSpPr/>
          <p:nvPr/>
        </p:nvSpPr>
        <p:spPr>
          <a:xfrm>
            <a:off x="1048822" y="2439114"/>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8" name="Text 5"/>
          <p:cNvSpPr/>
          <p:nvPr/>
        </p:nvSpPr>
        <p:spPr>
          <a:xfrm>
            <a:off x="2381488" y="2325767"/>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ChatGPT est formé sur un vaste corpus de données textuelles, lui permettant d'apprendre les structures linguistiques et les contextes du langage humain.</a:t>
            </a:r>
            <a:endParaRPr lang="en-US" sz="1750" dirty="0"/>
          </a:p>
        </p:txBody>
      </p:sp>
      <p:sp>
        <p:nvSpPr>
          <p:cNvPr id="9" name="Shape 6"/>
          <p:cNvSpPr/>
          <p:nvPr/>
        </p:nvSpPr>
        <p:spPr>
          <a:xfrm>
            <a:off x="1358622" y="4363164"/>
            <a:ext cx="793790" cy="30480"/>
          </a:xfrm>
          <a:prstGeom prst="roundRect">
            <a:avLst>
              <a:gd name="adj" fmla="val 111628"/>
            </a:avLst>
          </a:prstGeom>
          <a:solidFill>
            <a:srgbClr val="5C4E69"/>
          </a:solidFill>
          <a:ln/>
        </p:spPr>
      </p:sp>
      <p:sp>
        <p:nvSpPr>
          <p:cNvPr id="10" name="Shape 7"/>
          <p:cNvSpPr/>
          <p:nvPr/>
        </p:nvSpPr>
        <p:spPr>
          <a:xfrm>
            <a:off x="878800" y="4123253"/>
            <a:ext cx="510302" cy="510302"/>
          </a:xfrm>
          <a:prstGeom prst="roundRect">
            <a:avLst>
              <a:gd name="adj" fmla="val 6667"/>
            </a:avLst>
          </a:prstGeom>
          <a:solidFill>
            <a:srgbClr val="433550"/>
          </a:solidFill>
          <a:ln/>
        </p:spPr>
      </p:sp>
      <p:sp>
        <p:nvSpPr>
          <p:cNvPr id="11" name="Text 8"/>
          <p:cNvSpPr/>
          <p:nvPr/>
        </p:nvSpPr>
        <p:spPr>
          <a:xfrm>
            <a:off x="1048822" y="4208264"/>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2" name="Text 9"/>
          <p:cNvSpPr/>
          <p:nvPr/>
        </p:nvSpPr>
        <p:spPr>
          <a:xfrm>
            <a:off x="2381488" y="4094917"/>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Ce processus d'apprentissage lui permet de générer du texte cohérent et pertinent, en s'adaptant aux différentes demandes et situations.</a:t>
            </a:r>
            <a:endParaRPr lang="en-US" sz="1750" dirty="0"/>
          </a:p>
        </p:txBody>
      </p:sp>
      <p:sp>
        <p:nvSpPr>
          <p:cNvPr id="13" name="Shape 10"/>
          <p:cNvSpPr/>
          <p:nvPr/>
        </p:nvSpPr>
        <p:spPr>
          <a:xfrm>
            <a:off x="1358622" y="6132314"/>
            <a:ext cx="793790" cy="30480"/>
          </a:xfrm>
          <a:prstGeom prst="roundRect">
            <a:avLst>
              <a:gd name="adj" fmla="val 111628"/>
            </a:avLst>
          </a:prstGeom>
          <a:solidFill>
            <a:srgbClr val="5C4E69"/>
          </a:solidFill>
          <a:ln/>
        </p:spPr>
      </p:sp>
      <p:sp>
        <p:nvSpPr>
          <p:cNvPr id="14" name="Shape 11"/>
          <p:cNvSpPr/>
          <p:nvPr/>
        </p:nvSpPr>
        <p:spPr>
          <a:xfrm>
            <a:off x="878800" y="5892403"/>
            <a:ext cx="510302" cy="510302"/>
          </a:xfrm>
          <a:prstGeom prst="roundRect">
            <a:avLst>
              <a:gd name="adj" fmla="val 6667"/>
            </a:avLst>
          </a:prstGeom>
          <a:solidFill>
            <a:srgbClr val="433550"/>
          </a:solidFill>
          <a:ln/>
        </p:spPr>
      </p:sp>
      <p:sp>
        <p:nvSpPr>
          <p:cNvPr id="15" name="Text 12"/>
          <p:cNvSpPr/>
          <p:nvPr/>
        </p:nvSpPr>
        <p:spPr>
          <a:xfrm>
            <a:off x="1048822" y="5977414"/>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6" name="Text 13"/>
          <p:cNvSpPr/>
          <p:nvPr/>
        </p:nvSpPr>
        <p:spPr>
          <a:xfrm>
            <a:off x="2381488" y="5864066"/>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Le modèle est capable de comprendre le contexte des conversations, d'identifier des relations entre les mots et de prédire les mots suivants dans une phrase.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72145"/>
            <a:ext cx="9355098"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Fonctionnement des "transformers"</a:t>
            </a:r>
            <a:endParaRPr lang="en-US" sz="4450" dirty="0"/>
          </a:p>
        </p:txBody>
      </p:sp>
      <p:pic>
        <p:nvPicPr>
          <p:cNvPr id="3" name="Image 0" descr="preencoded.png"/>
          <p:cNvPicPr>
            <a:picLocks noChangeAspect="1"/>
          </p:cNvPicPr>
          <p:nvPr/>
        </p:nvPicPr>
        <p:blipFill>
          <a:blip r:embed="rId3"/>
          <a:stretch>
            <a:fillRect/>
          </a:stretch>
        </p:blipFill>
        <p:spPr>
          <a:xfrm>
            <a:off x="2978348" y="2134553"/>
            <a:ext cx="2152055" cy="1669852"/>
          </a:xfrm>
          <a:prstGeom prst="rect">
            <a:avLst/>
          </a:prstGeom>
        </p:spPr>
      </p:pic>
      <p:sp>
        <p:nvSpPr>
          <p:cNvPr id="4" name="Text 1"/>
          <p:cNvSpPr/>
          <p:nvPr/>
        </p:nvSpPr>
        <p:spPr>
          <a:xfrm>
            <a:off x="3983474" y="2959179"/>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1</a:t>
            </a:r>
            <a:endParaRPr lang="en-US" sz="2200" dirty="0"/>
          </a:p>
        </p:txBody>
      </p:sp>
      <p:sp>
        <p:nvSpPr>
          <p:cNvPr id="5" name="Text 2"/>
          <p:cNvSpPr/>
          <p:nvPr/>
        </p:nvSpPr>
        <p:spPr>
          <a:xfrm>
            <a:off x="5357217" y="236136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Encodage</a:t>
            </a:r>
            <a:endParaRPr lang="en-US" sz="2200" dirty="0"/>
          </a:p>
        </p:txBody>
      </p:sp>
      <p:sp>
        <p:nvSpPr>
          <p:cNvPr id="6" name="Text 3"/>
          <p:cNvSpPr/>
          <p:nvPr/>
        </p:nvSpPr>
        <p:spPr>
          <a:xfrm>
            <a:off x="5357217" y="2851785"/>
            <a:ext cx="825257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Le "transformer" prend en entrée une phrase et la transforme en une représentation numérique appelée "embedding".</a:t>
            </a:r>
            <a:endParaRPr lang="en-US" sz="1750" dirty="0"/>
          </a:p>
        </p:txBody>
      </p:sp>
      <p:sp>
        <p:nvSpPr>
          <p:cNvPr id="7" name="Shape 4"/>
          <p:cNvSpPr/>
          <p:nvPr/>
        </p:nvSpPr>
        <p:spPr>
          <a:xfrm>
            <a:off x="5187077" y="3817501"/>
            <a:ext cx="8592860" cy="15240"/>
          </a:xfrm>
          <a:prstGeom prst="roundRect">
            <a:avLst>
              <a:gd name="adj" fmla="val 223256"/>
            </a:avLst>
          </a:prstGeom>
          <a:solidFill>
            <a:srgbClr val="5C4E69"/>
          </a:solidFill>
          <a:ln/>
        </p:spPr>
      </p:sp>
      <p:pic>
        <p:nvPicPr>
          <p:cNvPr id="8" name="Image 1" descr="preencoded.png"/>
          <p:cNvPicPr>
            <a:picLocks noChangeAspect="1"/>
          </p:cNvPicPr>
          <p:nvPr/>
        </p:nvPicPr>
        <p:blipFill>
          <a:blip r:embed="rId4"/>
          <a:stretch>
            <a:fillRect/>
          </a:stretch>
        </p:blipFill>
        <p:spPr>
          <a:xfrm>
            <a:off x="1902381" y="3861078"/>
            <a:ext cx="4304109" cy="1669852"/>
          </a:xfrm>
          <a:prstGeom prst="rect">
            <a:avLst/>
          </a:prstGeom>
        </p:spPr>
      </p:pic>
      <p:sp>
        <p:nvSpPr>
          <p:cNvPr id="9" name="Text 5"/>
          <p:cNvSpPr/>
          <p:nvPr/>
        </p:nvSpPr>
        <p:spPr>
          <a:xfrm>
            <a:off x="3983474" y="4469249"/>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2</a:t>
            </a:r>
            <a:endParaRPr lang="en-US" sz="2200" dirty="0"/>
          </a:p>
        </p:txBody>
      </p:sp>
      <p:sp>
        <p:nvSpPr>
          <p:cNvPr id="10" name="Text 6"/>
          <p:cNvSpPr/>
          <p:nvPr/>
        </p:nvSpPr>
        <p:spPr>
          <a:xfrm>
            <a:off x="6433304" y="408789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Traitement</a:t>
            </a:r>
            <a:endParaRPr lang="en-US" sz="2200" dirty="0"/>
          </a:p>
        </p:txBody>
      </p:sp>
      <p:sp>
        <p:nvSpPr>
          <p:cNvPr id="11" name="Text 7"/>
          <p:cNvSpPr/>
          <p:nvPr/>
        </p:nvSpPr>
        <p:spPr>
          <a:xfrm>
            <a:off x="6433304" y="4578310"/>
            <a:ext cx="7176492"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Il utilise ensuite des mécanismes d'attention pour comprendre les relations entre les mots et les phrases.</a:t>
            </a:r>
            <a:endParaRPr lang="en-US" sz="1750" dirty="0"/>
          </a:p>
        </p:txBody>
      </p:sp>
      <p:sp>
        <p:nvSpPr>
          <p:cNvPr id="12" name="Shape 8"/>
          <p:cNvSpPr/>
          <p:nvPr/>
        </p:nvSpPr>
        <p:spPr>
          <a:xfrm>
            <a:off x="6263164" y="5544026"/>
            <a:ext cx="7516773" cy="15240"/>
          </a:xfrm>
          <a:prstGeom prst="roundRect">
            <a:avLst>
              <a:gd name="adj" fmla="val 223256"/>
            </a:avLst>
          </a:prstGeom>
          <a:solidFill>
            <a:srgbClr val="5C4E69"/>
          </a:solidFill>
          <a:ln/>
        </p:spPr>
      </p:sp>
      <p:pic>
        <p:nvPicPr>
          <p:cNvPr id="13" name="Image 2" descr="preencoded.png"/>
          <p:cNvPicPr>
            <a:picLocks noChangeAspect="1"/>
          </p:cNvPicPr>
          <p:nvPr/>
        </p:nvPicPr>
        <p:blipFill>
          <a:blip r:embed="rId5"/>
          <a:stretch>
            <a:fillRect/>
          </a:stretch>
        </p:blipFill>
        <p:spPr>
          <a:xfrm>
            <a:off x="859036" y="5570993"/>
            <a:ext cx="6456164" cy="1669852"/>
          </a:xfrm>
          <a:prstGeom prst="rect">
            <a:avLst/>
          </a:prstGeom>
        </p:spPr>
      </p:pic>
      <p:sp>
        <p:nvSpPr>
          <p:cNvPr id="14" name="Text 9"/>
          <p:cNvSpPr/>
          <p:nvPr/>
        </p:nvSpPr>
        <p:spPr>
          <a:xfrm>
            <a:off x="3983355" y="6195774"/>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3</a:t>
            </a:r>
            <a:endParaRPr lang="en-US" sz="2200" dirty="0"/>
          </a:p>
        </p:txBody>
      </p:sp>
      <p:sp>
        <p:nvSpPr>
          <p:cNvPr id="15" name="Text 10"/>
          <p:cNvSpPr/>
          <p:nvPr/>
        </p:nvSpPr>
        <p:spPr>
          <a:xfrm>
            <a:off x="7509272" y="581441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Décodage</a:t>
            </a:r>
            <a:endParaRPr lang="en-US" sz="2200" dirty="0"/>
          </a:p>
        </p:txBody>
      </p:sp>
      <p:sp>
        <p:nvSpPr>
          <p:cNvPr id="16" name="Text 11"/>
          <p:cNvSpPr/>
          <p:nvPr/>
        </p:nvSpPr>
        <p:spPr>
          <a:xfrm>
            <a:off x="7509272" y="6304836"/>
            <a:ext cx="6100524"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Il génère une sortie textuelle basée sur la compréhension du contexte et les relations entre les mots.</a:t>
            </a:r>
            <a:endParaRPr lang="en-US" sz="1750" dirty="0"/>
          </a:p>
        </p:txBody>
      </p:sp>
      <p:sp>
        <p:nvSpPr>
          <p:cNvPr id="17" name="Rectangle 16">
            <a:extLst>
              <a:ext uri="{FF2B5EF4-FFF2-40B4-BE49-F238E27FC236}">
                <a16:creationId xmlns:a16="http://schemas.microsoft.com/office/drawing/2014/main" id="{A52F4019-E7D3-45B6-9FEE-BD44D9E98846}"/>
              </a:ext>
            </a:extLst>
          </p:cNvPr>
          <p:cNvSpPr/>
          <p:nvPr/>
        </p:nvSpPr>
        <p:spPr>
          <a:xfrm>
            <a:off x="12685222" y="7664335"/>
            <a:ext cx="1945178" cy="550025"/>
          </a:xfrm>
          <a:prstGeom prst="rect">
            <a:avLst/>
          </a:prstGeom>
          <a:solidFill>
            <a:srgbClr val="2416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641</Words>
  <Application>Microsoft Office PowerPoint</Application>
  <PresentationFormat>Personnalisé</PresentationFormat>
  <Paragraphs>98</Paragraphs>
  <Slides>15</Slides>
  <Notes>14</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15</vt:i4>
      </vt:variant>
    </vt:vector>
  </HeadingPairs>
  <TitlesOfParts>
    <vt:vector size="23" baseType="lpstr">
      <vt:lpstr>Nunito Sans Black</vt:lpstr>
      <vt:lpstr>Inconsolata Bold</vt:lpstr>
      <vt:lpstr>Calibri</vt:lpstr>
      <vt:lpstr>Arial</vt:lpstr>
      <vt:lpstr>Matura MT Script Capitals</vt:lpstr>
      <vt:lpstr>Inter</vt:lpstr>
      <vt:lpstr>Fira Sans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3</cp:revision>
  <dcterms:created xsi:type="dcterms:W3CDTF">2024-12-16T12:51:47Z</dcterms:created>
  <dcterms:modified xsi:type="dcterms:W3CDTF">2024-12-16T15:44:15Z</dcterms:modified>
</cp:coreProperties>
</file>